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handoutMasterIdLst>
    <p:handoutMasterId r:id="rId35"/>
  </p:handoutMasterIdLst>
  <p:sldIdLst>
    <p:sldId id="331" r:id="rId2"/>
    <p:sldId id="333" r:id="rId3"/>
    <p:sldId id="336" r:id="rId4"/>
    <p:sldId id="337" r:id="rId5"/>
    <p:sldId id="338" r:id="rId6"/>
    <p:sldId id="340" r:id="rId7"/>
    <p:sldId id="341" r:id="rId8"/>
    <p:sldId id="345" r:id="rId9"/>
    <p:sldId id="346" r:id="rId10"/>
    <p:sldId id="342" r:id="rId11"/>
    <p:sldId id="343" r:id="rId12"/>
    <p:sldId id="344" r:id="rId13"/>
    <p:sldId id="347" r:id="rId14"/>
    <p:sldId id="348" r:id="rId15"/>
    <p:sldId id="349" r:id="rId16"/>
    <p:sldId id="350" r:id="rId17"/>
    <p:sldId id="360" r:id="rId18"/>
    <p:sldId id="361" r:id="rId19"/>
    <p:sldId id="351" r:id="rId20"/>
    <p:sldId id="352" r:id="rId21"/>
    <p:sldId id="353" r:id="rId22"/>
    <p:sldId id="354" r:id="rId23"/>
    <p:sldId id="355" r:id="rId24"/>
    <p:sldId id="356" r:id="rId25"/>
    <p:sldId id="357" r:id="rId26"/>
    <p:sldId id="358" r:id="rId27"/>
    <p:sldId id="359" r:id="rId28"/>
    <p:sldId id="318" r:id="rId29"/>
    <p:sldId id="339" r:id="rId30"/>
    <p:sldId id="317" r:id="rId31"/>
    <p:sldId id="314" r:id="rId32"/>
    <p:sldId id="315" r:id="rId33"/>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53" autoAdjust="0"/>
    <p:restoredTop sz="86420" autoAdjust="0"/>
  </p:normalViewPr>
  <p:slideViewPr>
    <p:cSldViewPr>
      <p:cViewPr varScale="1">
        <p:scale>
          <a:sx n="82" d="100"/>
          <a:sy n="82" d="100"/>
        </p:scale>
        <p:origin x="821" y="77"/>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21-10-2022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9:15.575"/>
    </inkml:context>
    <inkml:brush xml:id="br0">
      <inkml:brushProperty name="width" value="0.05" units="cm"/>
      <inkml:brushProperty name="height" value="0.05" units="cm"/>
    </inkml:brush>
  </inkml:definitions>
  <inkml:trace contextRef="#ctx0" brushRef="#br0">1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3:51.616"/>
    </inkml:context>
    <inkml:brush xml:id="br0">
      <inkml:brushProperty name="width" value="0.05" units="cm"/>
      <inkml:brushProperty name="height" value="0.05" units="cm"/>
    </inkml:brush>
  </inkml:definitions>
  <inkml:trace contextRef="#ctx0" brushRef="#br0">46 16 24575,'-5'0'0,"-5"0"0,-6 0 0,5 0 0,8 0 0,9 0 0,8 0 0,6-4 0,9-2 0,-2 0-8191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09.639"/>
    </inkml:context>
    <inkml:brush xml:id="br0">
      <inkml:brushProperty name="width" value="0.05" units="cm"/>
      <inkml:brushProperty name="height" value="0.05" units="cm"/>
    </inkml:brush>
  </inkml:definitions>
  <inkml:trace contextRef="#ctx0" brushRef="#br0">35 1 24575,'1'0'0,"0"0"0,0 1 0,0-1 0,0 1 0,0-1 0,-1 1 0,1-1 0,0 1 0,0-1 0,0 1 0,0 0 0,-1-1 0,1 1 0,0 0 0,-1 0 0,1 0 0,0 0 0,-1-1 0,1 1 0,-1 0 0,0 0 0,1 0 0,-1 0 0,0 0 0,1 0 0,-1 0 0,0 0 0,0 2 0,5 35 0,-5-32 0,5 298 0,-10-237 0,-2-1 0,-25 103 0,23-138-1365,-1-6-5461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10.058"/>
    </inkml:context>
    <inkml:brush xml:id="br0">
      <inkml:brushProperty name="width" value="0.05" units="cm"/>
      <inkml:brushProperty name="height" value="0.05" units="cm"/>
    </inkml:brush>
  </inkml:definitions>
  <inkml:trace contextRef="#ctx0" brushRef="#br0">365 4 24575,'0'0'0,"0"0"0,0-1 0,0 1 0,0 0 0,0 0 0,0 0 0,0 0 0,0 0 0,0 0 0,0 0 0,0-1 0,0 1 0,0 0 0,0 0 0,0 0 0,0 0 0,0 0 0,0 0 0,0 0 0,0 0 0,0-1 0,0 1 0,-1 0 0,1 0 0,0 0 0,0 0 0,0 0 0,0 0 0,0 0 0,0 0 0,0 0 0,0 0 0,0 0 0,-1 0 0,1 0 0,0 0 0,0 0 0,0 0 0,0 0 0,0 0 0,0-1 0,0 1 0,0 0 0,-1 0 0,1 1 0,0-1 0,0 0 0,0 0 0,0 0 0,0 0 0,0 0 0,0 0 0,-1 0 0,1 0 0,0 0 0,0 0 0,0 0 0,0 0 0,-10 8 0,-10 13 0,18-19 0,-76 91 0,-62 67 0,114-130 0,21-23 0,0 0 0,-1 0 0,0-1 0,0 1 0,-1-1 0,0-1 0,0 1 0,-8 4 0,14-10 0,1 0 0,-1 0 0,1 1 0,-1-1 0,1 0 0,0 0 0,-1 0 0,1 0 0,-1 0 0,1 0 0,-1 0 0,1 0 0,-1 0 0,1 0 0,-1 0 0,1 0 0,-1 0 0,1 0 0,-1 0 0,1-1 0,-1 1 0,1 0 0,-1 0 0,1 0 0,0-1 0,-1 1 0,1 0 0,-1-1 0,1 1 0,0 0 0,-1-1 0,-4-18 0,7-22 0,2 25 0,1 0 0,0 0 0,1 1 0,0 0 0,1 0 0,1 0 0,0 1 0,1 0 0,1 1 0,0 0 0,18-18 0,-21 25 0,-1 0 0,1 0 0,1 0 0,-1 1 0,1 1 0,0-1 0,0 1 0,0 0 0,0 1 0,1 0 0,-1 0 0,1 1 0,0 0 0,0 1 0,0 0 0,0 0 0,0 1 0,0 0 0,0 0 0,0 1 0,0 0 0,13 4 0,-6 1 15,0 0 0,-1 0 0,0 2 0,-1 0 0,1 0 0,-1 1 0,20 19 0,-7-5-510,-2 2 0,33 42 0,-18-15-6331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11.155"/>
    </inkml:context>
    <inkml:brush xml:id="br0">
      <inkml:brushProperty name="width" value="0.05" units="cm"/>
      <inkml:brushProperty name="height" value="0.05" units="cm"/>
    </inkml:brush>
  </inkml:definitions>
  <inkml:trace contextRef="#ctx0" brushRef="#br0">82 0 24575,'2'3'0,"1"1"0,-1-1 0,0 0 0,0 1 0,0 0 0,-1-1 0,1 1 0,-1 0 0,0 0 0,0 0 0,0 0 0,-1 0 0,1 0 0,-1 0 0,0 0 0,0 0 0,0 0 0,-2 6 0,-1 9 0,-1 1 0,-11 29 0,4-14 0,-10 53 0,4 1 0,3 0 0,5 1 0,3 95 0,28 230 0,-20-394 0,-1-5 0,1 0 0,0 0 0,2 0 0,4 17 0,-5-28 0,-1 0 0,0 0 0,1 0 0,0 0 0,0-1 0,0 1 0,1-1 0,0 0 0,0 0 0,0 0 0,0 0 0,0-1 0,1 1 0,0-1 0,7 4 0,6 1 0,-1-1 0,1-1 0,0-1 0,0 0 0,28 3 0,96 4 0,-136-12 0,2572 77-2947,-1267-47 1887,1558 23 1060,-2295-54-157,1230 17-760,-1069-5 4418,-721-12-2727,-20-3-322,-22-2-1545,-9 0-5651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12.486"/>
    </inkml:context>
    <inkml:brush xml:id="br0">
      <inkml:brushProperty name="width" value="0.05" units="cm"/>
      <inkml:brushProperty name="height" value="0.05" units="cm"/>
    </inkml:brush>
  </inkml:definitions>
  <inkml:trace contextRef="#ctx0" brushRef="#br0">0 23 24575,'3'2'0,"0"0"0,1-1 0,-1 1 0,0-1 0,1 1 0,-1-1 0,1 0 0,-1 0 0,1-1 0,0 1 0,-1-1 0,7 0 0,2 1 0,159 9-21,215-15 0,-278 1-97,172-5-233,1437-21-3957,682 101 1959,-1393-34 1722,624 7 212,1071 44-477,-1698-23 7739,-962-64-5602,-31-1-1098,1 0-1,-1 1 0,1 0 1,-1 1-1,0 0 0,11 4 0,-18-5-146,0 1-1,0-1 1,0 1-1,0 0 0,0 0 1,0 0-1,-1 1 1,1-1-1,-1 0 0,0 1 1,0 0-1,0 0 0,0-1 1,0 1-1,0 0 1,-1 1-1,0-1 0,1 0 1,-1 0-1,0 0 0,-1 1 1,2 6-1,3 34 1,-2 0 0,-6 82 0,0-38 0,-3 10 0,-4 0 0,-29 121 0,0-2 0,33-151 0,3 98 0,0-5 0,3-157 0,0 1 0,0-1 0,-1 0 0,1 1 0,-1-1 0,0 1 0,1-1 0,-1 0 0,0 1 0,-1-1 0,1 0 0,0 0 0,0 0 0,-1 0 0,0 0 0,1 0 0,-1 0 0,0-1 0,0 1 0,0-1 0,0 1 0,0-1 0,0 0 0,0 1 0,0-1 0,-1 0 0,1 0 0,0-1 0,-1 1 0,1 0 0,-1-1 0,-3 1 0,-9 0 0,1-1 0,-1 0 0,1-1 0,-24-4 0,16 1 0,-1447-124-3899,1197 116-393</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13.456"/>
    </inkml:context>
    <inkml:brush xml:id="br0">
      <inkml:brushProperty name="width" value="0.05" units="cm"/>
      <inkml:brushProperty name="height" value="0.05" units="cm"/>
    </inkml:brush>
  </inkml:definitions>
  <inkml:trace contextRef="#ctx0" brushRef="#br0">536 126 24575,'0'-6'0,"0"1"0,-1-1 0,0 1 0,0-1 0,0 1 0,-1 0 0,0-1 0,0 1 0,0 0 0,-1 0 0,0 0 0,1 1 0,-2-1 0,1 1 0,0-1 0,-1 1 0,0 0 0,0 1 0,0-1 0,-1 1 0,1-1 0,-1 1 0,0 1 0,0-1 0,0 1 0,0-1 0,0 1 0,0 1 0,0-1 0,-1 1 0,1 0 0,-1 0 0,1 1 0,-1-1 0,-5 2 0,-10 2 0,0 1 0,1 1 0,-1 0 0,1 2 0,-31 14 0,-89 56 0,126-69 0,1 0 0,1 1 0,-1 1 0,1 0 0,-11 11 0,21-19 0,0 0 0,1 0 0,-1 0 0,0 1 0,1-1 0,-1 0 0,1 1 0,0-1 0,-1 1 0,1-1 0,0 1 0,1 0 0,-1-1 0,0 1 0,1 0 0,0 0 0,-1-1 0,1 1 0,0 0 0,1 0 0,-1 0 0,0-1 0,1 1 0,-1 0 0,1-1 0,0 1 0,0 0 0,0-1 0,0 1 0,1-1 0,-1 1 0,1-1 0,-1 0 0,1 0 0,4 4 0,5 5 0,1 0 0,0-1 0,1 0 0,0-1 0,1-1 0,26 13 0,96 30 0,-94-37 0,6 2 0,-27-10 0,-1 0 0,-1 2 0,1 0 0,-1 1 0,18 11 0,-35-19 0,-1 0 0,1 0 0,-1 0 0,1 0 0,-1 0 0,0 1 0,1-1 0,-1 0 0,0 1 0,0-1 0,0 0 0,0 1 0,0 0 0,0-1 0,-1 1 0,1-1 0,0 1 0,-1 0 0,1-1 0,-1 1 0,0 0 0,1 0 0,-1 3 0,-1-3 0,0 0 0,1 0 0,-1 1 0,0-1 0,-1 0 0,1 0 0,0 0 0,0 0 0,-1-1 0,1 1 0,-1 0 0,0-1 0,0 1 0,1-1 0,-4 3 0,-8 4 0,0-1 0,0 0 0,-1-1 0,-18 5 0,5-2-151,-2-1-1,1-1 0,-1-2 0,0-1 1,0-1-1,0-1 0,-1-2 1,-36-4-1,37-2-6674</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13.834"/>
    </inkml:context>
    <inkml:brush xml:id="br0">
      <inkml:brushProperty name="width" value="0.05" units="cm"/>
      <inkml:brushProperty name="height" value="0.05" units="cm"/>
    </inkml:brush>
  </inkml:definitions>
  <inkml:trace contextRef="#ctx0" brushRef="#br0">1 71 24575,'13'1'0,"0"-1"0,1 2 0,-1 0 0,0 0 0,0 2 0,0-1 0,0 2 0,-1-1 0,0 2 0,0 0 0,0 0 0,-1 1 0,1 1 0,19 16 0,-22-15 0,0-1 0,0 1 0,-1 0 0,-1 1 0,1-1 0,11 22 0,-17-28 0,-1 0 0,1 1 0,0-1 0,-1 0 0,0 1 0,0-1 0,0 1 0,0-1 0,-1 1 0,1-1 0,-1 1 0,0 0 0,0-1 0,0 1 0,0-1 0,-1 1 0,0 0 0,1-1 0,-1 1 0,-1-1 0,1 0 0,0 1 0,-1-1 0,0 0 0,1 0 0,-1 0 0,-1 0 0,-1 3 0,1-4 0,0 0 0,1 1 0,-1-1 0,0-1 0,0 1 0,-1 0 0,1-1 0,0 1 0,0-1 0,-1 0 0,1 0 0,-1-1 0,1 1 0,-1-1 0,1 1 0,-1-1 0,1 0 0,-1-1 0,1 1 0,-1 0 0,1-1 0,-1 0 0,1 0 0,0 0 0,-1 0 0,1-1 0,0 1 0,0-1 0,-4-2 0,2 1 0,1 0 0,-1 0 0,1 0 0,0 0 0,0-1 0,0 0 0,0 0 0,1 0 0,-1 0 0,1 0 0,0-1 0,0 1 0,1-1 0,0 0 0,-1 0 0,2 0 0,-1 0 0,0 0 0,0-6 0,2 3 7,1-1 0,-1 1-1,2-1 1,-1 1 0,1 0-1,0 0 1,1 0-1,0 0 1,0 0 0,1 0-1,0 1 1,0-1 0,1 1-1,0 0 1,0 0 0,0 1-1,11-9 1,-1 0-219,0 1 0,2 1 0,-1 1-1,2 1 1,-1 0 0,21-9 0,-11 9-6614</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14.206"/>
    </inkml:context>
    <inkml:brush xml:id="br0">
      <inkml:brushProperty name="width" value="0.05" units="cm"/>
      <inkml:brushProperty name="height" value="0.05" units="cm"/>
    </inkml:brush>
  </inkml:definitions>
  <inkml:trace contextRef="#ctx0" brushRef="#br0">10 92 24575,'0'0'0,"0"-1"0,0 1 0,0 0 0,0-1 0,0 1 0,0 0 0,0 0 0,0-1 0,0 1 0,0 0 0,0-1 0,0 1 0,0 0 0,0-1 0,0 1 0,0 0 0,0 0 0,0-1 0,-1 1 0,1 0 0,0 0 0,0-1 0,0 1 0,0 0 0,-1 0 0,1-1 0,0 1 0,0 0 0,-1 0 0,1 0 0,0 0 0,0-1 0,-1 1 0,1 0 0,0 0 0,0 0 0,-1 0 0,1 0 0,0 0 0,-1 0 0,1 0 0,-1 0 0,1 1 0,0-1 0,-1 1 0,1-1 0,0 1 0,0-1 0,-1 1 0,1-1 0,0 1 0,0-1 0,0 1 0,0 0 0,0-1 0,0 1 0,0-1 0,0 1 0,0 0 0,0-1 0,0 1 0,0-1 0,0 1 0,1-1 0,-1 1 0,0-1 0,0 1 0,1-1 0,-1 1 0,0-1 0,1 2 0,20 45 0,36 74 0,-47-103 0,1 0 0,1 0 0,0-1 0,17 17 0,-28-33 0,-1 0 0,1 0 0,-1-1 0,1 1 0,0 0 0,0 0 0,0-1 0,-1 1 0,1-1 0,0 1 0,0-1 0,0 1 0,0-1 0,0 0 0,0 1 0,0-1 0,0 0 0,0 0 0,0 0 0,0 1 0,0-1 0,0 0 0,0 0 0,0-1 0,0 1 0,0 0 0,0 0 0,0 0 0,0-1 0,0 1 0,0 0 0,0-1 0,0 1 0,-1-1 0,1 1 0,0-1 0,0 0 0,0 1 0,-1-1 0,1 0 0,0 1 0,0-1 0,-1 0 0,1 0 0,-1 0 0,1-1 0,4-6 0,0 0 0,-1-1 0,0 1 0,3-12 0,-3 9 0,30-92 11,-27 76-240,0 1-1,3-1 1,0 2 0,1-1-1,17-25 1,-13 31-6597</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14.548"/>
    </inkml:context>
    <inkml:brush xml:id="br0">
      <inkml:brushProperty name="width" value="0.05" units="cm"/>
      <inkml:brushProperty name="height" value="0.05" units="cm"/>
    </inkml:brush>
  </inkml:definitions>
  <inkml:trace contextRef="#ctx0" brushRef="#br0">33 1 24575,'-5'0'0,"-5"0"0,-2 4 0,7 2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14.988"/>
    </inkml:context>
    <inkml:brush xml:id="br0">
      <inkml:brushProperty name="width" value="0.05" units="cm"/>
      <inkml:brushProperty name="height" value="0.05" units="cm"/>
    </inkml:brush>
  </inkml:definitions>
  <inkml:trace contextRef="#ctx0" brushRef="#br0">440 430 24575,'-1'-5'0,"0"0"0,0 0 0,0 0 0,-1 0 0,1 1 0,-1-1 0,0 0 0,0 1 0,-1-1 0,1 1 0,-1 0 0,0 0 0,0 0 0,-1 0 0,1 1 0,-1-1 0,0 1 0,0 0 0,0 0 0,0 0 0,0 1 0,-9-4 0,4 1 0,0 0 0,-1 1 0,0 1 0,0-1 0,0 2 0,0-1 0,-1 2 0,1-1 0,0 1 0,-12 1 0,8 1 0,1 2 0,0-1 0,0 1 0,0 1 0,0 1 0,1 0 0,-1 0 0,1 1 0,0 1 0,1 0 0,0 0 0,0 1 0,0 1 0,1 0 0,-9 10 0,14-14 0,1 1 0,-1-1 0,1 1 0,0 0 0,1 0 0,-1 0 0,1 0 0,0 1 0,1-1 0,-1 1 0,1 0 0,1 0 0,-1 0 0,1 0 0,1 0 0,-1 0 0,1 0 0,0 0 0,1 0 0,0 0 0,0 0 0,0 0 0,1 0 0,0 0 0,0-1 0,1 1 0,0 0 0,0-1 0,8 12 0,-7-12 0,0 0 0,1 0 0,0 0 0,1-1 0,-1 0 0,1 0 0,0 0 0,0 0 0,0-1 0,1 0 0,-1-1 0,1 1 0,0-1 0,0-1 0,0 1 0,1-1 0,-1-1 0,1 1 0,-1-1 0,1 0 0,-1-1 0,1 0 0,-1 0 0,1 0 0,14-4 0,-11 2 0,1-1 0,-1-1 0,0 1 0,0-2 0,0 0 0,0 0 0,-1-1 0,0 0 0,0-1 0,-1 0 0,1 0 0,-2-1 0,1 0 0,-1-1 0,0 0 0,6-10 0,-5 3 0,0 0 0,-2-1 0,0 0 0,-1-1 0,0 1 0,-2-1 0,0 0 0,-1 0 0,1-32 0,-2-2 0,-3-1 0,-9-58 0,7 78 0,-1-2 0,-11-50 0,17 128 0,22 55 0,4-1 0,69 156 0,-78-209-682,42 73-1,-38-82-6143</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15.378"/>
    </inkml:context>
    <inkml:brush xml:id="br0">
      <inkml:brushProperty name="width" value="0.05" units="cm"/>
      <inkml:brushProperty name="height" value="0.05" units="cm"/>
    </inkml:brush>
  </inkml:definitions>
  <inkml:trace contextRef="#ctx0" brushRef="#br0">2 155 24575,'5'1'0,"0"0"0,0-1 0,0 2 0,0-1 0,9 4 0,22 5 0,-29-10 0,-1-1 0,0 1 0,1-1 0,-1 0 0,0 0 0,1-1 0,-1 0 0,0 0 0,0-1 0,0 1 0,-1-1 0,1 0 0,-1-1 0,1 0 0,-1 1 0,6-7 0,-9 8 0,0 0 0,0 0 0,0 0 0,0-1 0,-1 1 0,1 0 0,-1-1 0,1 1 0,-1-1 0,0 0 0,0 1 0,0-1 0,0 0 0,-1 0 0,1 1 0,-1-1 0,1 0 0,-1 0 0,0 0 0,0 0 0,0 0 0,-1 1 0,1-1 0,-1 0 0,0 0 0,1 0 0,-1 1 0,0-1 0,-1 0 0,1 1 0,0-1 0,-1 1 0,1 0 0,-1-1 0,0 1 0,0 0 0,-3-3 0,1 1 0,1 1 0,-1 0 0,0 0 0,0 1 0,0-1 0,0 1 0,0 0 0,0 0 0,0 0 0,-1 1 0,1 0 0,-1-1 0,1 1 0,-1 1 0,0-1 0,1 1 0,-1 0 0,0 0 0,1 0 0,-1 1 0,0-1 0,1 1 0,-1 0 0,1 1 0,-1-1 0,1 1 0,0 0 0,0 0 0,-1 0 0,1 0 0,0 1 0,1 0 0,-1-1 0,1 2 0,-1-1 0,1 0 0,0 1 0,0-1 0,0 1 0,0 0 0,1 0 0,0 0 0,0 0 0,0 0 0,0 1 0,0-1 0,1 1 0,0-1 0,0 1 0,0-1 0,1 1 0,-1 0 0,1-1 0,0 1 0,2 9 0,-1-6 8,1 0-1,0 0 1,1 0-1,-1 0 1,2-1-1,-1 1 1,1-1-1,0 0 1,0 1-1,1-2 1,0 1-1,1-1 1,-1 0-1,1 0 1,8 6-1,-4-4-156,0 0 1,1-1-1,0-1 1,1 1-1,-1-2 1,1 0-1,0 0 1,0-1-1,14 2 1,10 1-6678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3:51.975"/>
    </inkml:context>
    <inkml:brush xml:id="br0">
      <inkml:brushProperty name="width" value="0.05" units="cm"/>
      <inkml:brushProperty name="height" value="0.05" units="cm"/>
    </inkml:brush>
  </inkml:definitions>
  <inkml:trace contextRef="#ctx0" brushRef="#br0">31 152 24575,'0'0'0,"0"0"0,1 0 0,-1-1 0,0 1 0,0 0 0,0 0 0,0-1 0,0 1 0,0 0 0,0 0 0,0-1 0,0 1 0,0 0 0,0 0 0,0-1 0,0 1 0,0 0 0,0 0 0,0-1 0,0 1 0,0 0 0,0 0 0,0-1 0,0 1 0,0 0 0,0 0 0,-1-1 0,1 1 0,0 0 0,0 0 0,0 0 0,0-1 0,-1 1 0,1 0 0,0 0 0,0 0 0,-1-1 0,1 1 0,0 0 0,0 0 0,0 0 0,-1 0 0,1 0 0,0 0 0,0 0 0,-1 0 0,1 0 0,0 0 0,-1 0 0,1 0 0,0 0 0,0 0 0,-1 0 0,1 0 0,0 0 0,0 0 0,-1 0 0,1 0 0,0 0 0,0 0 0,-1 0 0,1 0 0,0 1 0,0-1 0,-1 0 0,-10 17 0,6 11 0,2 1 0,1 1 0,1-1 0,4 39 0,-1 0 0,-2-54 0,0 15 0,0-27 0,0-19 0,-1-59 0,2-80 0,1 130 0,0 1 0,2 0 0,1 1 0,8-26 0,-12 47 0,-1 0 0,1 0 0,1-1 0,-1 1 0,0 0 0,1 0 0,0 1 0,0-1 0,0 0 0,0 0 0,0 1 0,0-1 0,0 1 0,1 0 0,0 0 0,-1 0 0,1 0 0,0 0 0,0 0 0,0 1 0,0 0 0,6-3 0,-4 4 0,-1 0 0,1 0 0,0 0 0,0 0 0,0 1 0,0-1 0,-1 1 0,1 1 0,0-1 0,-1 1 0,1-1 0,-1 1 0,1 1 0,-1-1 0,4 3 0,7 5 0,-1 0 0,0 1 0,0 0 0,-1 1 0,-1 1 0,0 0 0,0 0 0,-2 2 0,0-1 0,0 1 0,-2 0 0,13 29 0,-20-40 4,0 0 0,0 0 0,-1 0 0,1-1 0,-1 1 0,0 0 0,0 0 0,0 0 0,-1 0 0,1 0 0,-1 0 0,0 0 0,0 0 0,0 0 0,-1-1 0,1 1 0,-1 0 0,0-1 0,0 0 0,0 1 0,0-1 0,-1 0 0,1 0 0,-1 0 0,0 0 0,0-1 0,0 1 0,0-1 0,-4 3 0,-6 3-216,-1 0 0,1-1 0,-1 0-1,0-2 1,0 1 0,-19 3 0,-13 2-6614</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15.740"/>
    </inkml:context>
    <inkml:brush xml:id="br0">
      <inkml:brushProperty name="width" value="0.05" units="cm"/>
      <inkml:brushProperty name="height" value="0.05" units="cm"/>
    </inkml:brush>
  </inkml:definitions>
  <inkml:trace contextRef="#ctx0" brushRef="#br0">184 371 24575,'-2'-31'0,"0"0"0,-2 0 0,-2 1 0,-1 0 0,-1 0 0,-1 0 0,-2 1 0,-26-51 0,34 75 0,0 0 0,0 1 0,0 0 0,0-1 0,-1 1 0,0 0 0,0 1 0,-6-6 0,9 9 0,0-1 0,0 0 0,0 1 0,0-1 0,0 1 0,0-1 0,0 1 0,-1 0 0,1-1 0,0 1 0,0 0 0,0 0 0,0 0 0,0 0 0,-1 0 0,1 0 0,0 0 0,0 0 0,0 1 0,0-1 0,-1 0 0,1 1 0,0-1 0,0 1 0,0-1 0,0 1 0,0-1 0,0 1 0,0 0 0,0 0 0,1-1 0,-1 1 0,0 0 0,0 0 0,0 0 0,1 0 0,-1 0 0,1 0 0,-1 0 0,1 0 0,-1 0 0,1 0 0,-1 0 0,1 2 0,-4 6 0,1 0 0,0 1 0,0 0 0,1 0 0,1 0 0,0 0 0,0 17 0,7 76 0,-4-84 0,8 55 0,34 130 0,39 67 0,-51-176 0,-25-74 0,-3-10 0,0 0 0,-1 0 0,0 0 0,-1 0 0,0 1 0,0-1 0,-1 23 0,-1-33-59,0 1 0,-1 0-1,1-1 1,0 1-1,-1 0 1,1-1 0,-1 1-1,0-1 1,1 1 0,-1-1-1,0 0 1,0 1 0,0-1-1,0 0 1,0 1-1,0-1 1,0 0 0,0 0-1,-1 0 1,1 0 0,0 0-1,-4 1 1,-11 4-6767</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16.098"/>
    </inkml:context>
    <inkml:brush xml:id="br0">
      <inkml:brushProperty name="width" value="0.05" units="cm"/>
      <inkml:brushProperty name="height" value="0.05" units="cm"/>
    </inkml:brush>
  </inkml:definitions>
  <inkml:trace contextRef="#ctx0" brushRef="#br0">1 46 24575,'0'-1'0,"0"0"0,0 0 0,1 0 0,-1 0 0,0 0 0,1 0 0,-1 1 0,1-1 0,-1 0 0,1 0 0,0 0 0,-1 1 0,1-1 0,0 0 0,-1 1 0,1-1 0,0 1 0,0-1 0,0 1 0,-1-1 0,1 1 0,0-1 0,0 1 0,0 0 0,0 0 0,0-1 0,1 1 0,31-5 0,-30 5 0,222-2 0,-10 0 0,-188-6 0,-21 2 0,-17 2 0,9 4 0,1-1 0,0 1 0,-1 0 0,1 0 0,-1 1 0,1-1 0,-1 0 0,1 0 0,0 1 0,-1-1 0,1 1 0,0-1 0,-1 1 0,1-1 0,0 1 0,0 0 0,-1 0 0,1-1 0,0 1 0,0 0 0,-2 2 0,1 0 0,0 0 0,1-1 0,-1 1 0,0 0 0,1 0 0,0 1 0,-1-1 0,1 0 0,0 4 0,-1 2 0,1 0 0,0 0 0,0 0 0,1 0 0,0 1 0,2 9 0,2 0-455,0 0 0,9 24 0,-3-20-6371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16.474"/>
    </inkml:context>
    <inkml:brush xml:id="br0">
      <inkml:brushProperty name="width" value="0.05" units="cm"/>
      <inkml:brushProperty name="height" value="0.05" units="cm"/>
    </inkml:brush>
  </inkml:definitions>
  <inkml:trace contextRef="#ctx0" brushRef="#br0">13 56 24575,'0'-5'0,"-5"-5"0,-1-5 0,5-1 0,2 7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16.878"/>
    </inkml:context>
    <inkml:brush xml:id="br0">
      <inkml:brushProperty name="width" value="0.05" units="cm"/>
      <inkml:brushProperty name="height" value="0.05" units="cm"/>
    </inkml:brush>
  </inkml:definitions>
  <inkml:trace contextRef="#ctx0" brushRef="#br0">34 20 24575,'-11'10'0,"9"-9"0,0 1 0,1-1 0,-1 0 0,1 0 0,-1 1 0,1-1 0,0 1 0,-1-1 0,1 1 0,0 0 0,0-1 0,0 1 0,0 0 0,1 0 0,-1 0 0,0 0 0,1-1 0,-1 1 0,1 0 0,0 0 0,0 0 0,0 0 0,0 0 0,0 0 0,0 0 0,0 0 0,1 2 0,5 19 0,1 0 0,1-1 0,1 0 0,0-1 0,19 29 0,-28-49 0,0 0 0,1-1 0,-1 1 0,1 0 0,-1 0 0,0-1 0,1 1 0,0 0 0,-1-1 0,1 1 0,-1 0 0,1-1 0,0 1 0,0-1 0,-1 1 0,1-1 0,0 1 0,0-1 0,0 0 0,-1 1 0,1-1 0,1 1 0,-1-2 0,0 1 0,-1 0 0,1 0 0,0-1 0,0 1 0,-1 0 0,1-1 0,-1 1 0,1-1 0,0 1 0,-1-1 0,1 1 0,-1-1 0,1 1 0,-1-1 0,1 0 0,-1 1 0,0-1 0,1 0 0,-1 0 0,14-40 0,-11 23 0,19-68 0,-20 77 0,2 0 0,-1 1 0,1-1 0,1 1 0,-1-1 0,1 1 0,7-8 0,-11 15 0,1-1 0,-1 0 0,0 1 0,1-1 0,-1 1 0,1-1 0,0 1 0,-1-1 0,1 1 0,0 0 0,0 0 0,0 0 0,0 0 0,0 0 0,0 1 0,0-1 0,0 1 0,0-1 0,0 1 0,0-1 0,0 1 0,0 0 0,0 0 0,0 0 0,1 1 0,-1-1 0,0 0 0,0 1 0,0-1 0,0 1 0,0 0 0,0 0 0,0-1 0,0 1 0,0 1 0,-1-1 0,1 0 0,0 0 0,-1 1 0,1-1 0,0 1 0,-1-1 0,0 1 0,1 0 0,0 1 0,5 7 0,0 0 0,0 1 0,-2 0 0,1 0 0,-1 0 0,5 18 0,15 54-1365,-18-60-5461</inkml:trace>
  <inkml:trace contextRef="#ctx0" brushRef="#br0" timeOffset="1">501 45 24575,'0'-4'0,"4"3"0,2 5 0,4 7 0,0 7 0,4 3 0,-2 3 0,-2 3 0,2 0 0,-2 0 0,2 0 0,-1-5-8191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17.222"/>
    </inkml:context>
    <inkml:brush xml:id="br0">
      <inkml:brushProperty name="width" value="0.05" units="cm"/>
      <inkml:brushProperty name="height" value="0.05" units="cm"/>
    </inkml:brush>
  </inkml:definitions>
  <inkml:trace contextRef="#ctx0" brushRef="#br0">21 11 24575,'0'-4'0,"-4"-2"0,-2 5 0,0 7 0,2 6 0,5 2 0,3-2-8191</inkml:trace>
  <inkml:trace contextRef="#ctx0" brushRef="#br0" timeOffset="1">254 63 24575,'-5'0'0,"-5"0"0,-5 0 0,-1 4 0,7 6 0,5 6 0,8 9 0,3 5 0,4 1 0,6 4 0,-1 6 0,2-1 0,-3-2 0,1 2 0,-2-7-8191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17.600"/>
    </inkml:context>
    <inkml:brush xml:id="br0">
      <inkml:brushProperty name="width" value="0.05" units="cm"/>
      <inkml:brushProperty name="height" value="0.05" units="cm"/>
    </inkml:brush>
  </inkml:definitions>
  <inkml:trace contextRef="#ctx0" brushRef="#br0">0 105 24575,'1'-2'0,"-1"0"0,1 0 0,-1 0 0,1 1 0,0-1 0,0 0 0,0 1 0,0-1 0,0 1 0,1-1 0,-1 1 0,0-1 0,1 1 0,-1 0 0,0 0 0,1 0 0,0 0 0,-1 0 0,1 0 0,0 0 0,-1 0 0,1 0 0,2 0 0,44-13 0,-13 10 0,61-1 0,-65 4 0,-1 0 0,57-11 0,-84 12 0,-1-1 0,1 1 0,0-1 0,-1 0 0,1 1 0,0-1 0,-1 0 0,1-1 0,-1 1 0,0 0 0,1-1 0,-1 0 0,0 1 0,0-1 0,0 0 0,0 0 0,0 0 0,-1 0 0,1 0 0,2-5 0,-4 6 0,-4 8 0,-3 15 0,8 0 0,0 0 0,2-1 0,1 1 0,0 0 0,2-1 0,0 0 0,10 22 0,-13-35-227,1 0-1,0 0 1,1 0-1,-1-1 1,8 10-1,6 2-6598</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18.002"/>
    </inkml:context>
    <inkml:brush xml:id="br0">
      <inkml:brushProperty name="width" value="0.05" units="cm"/>
      <inkml:brushProperty name="height" value="0.05" units="cm"/>
    </inkml:brush>
  </inkml:definitions>
  <inkml:trace contextRef="#ctx0" brushRef="#br0">99 82 24575,'-5'-5'0,"-5"-5"0,-1-5 0,-4-6 0,-3 2 0,2 8 0,3 11 0,4 9 0,8 8 0,4 0-8191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18.409"/>
    </inkml:context>
    <inkml:brush xml:id="br0">
      <inkml:brushProperty name="width" value="0.05" units="cm"/>
      <inkml:brushProperty name="height" value="0.05" units="cm"/>
    </inkml:brush>
  </inkml:definitions>
  <inkml:trace contextRef="#ctx0" brushRef="#br0">110 1 24575,'-8'0'0,"1"0"0,-1 0 0,1 0 0,0 1 0,-1 0 0,1 0 0,-8 3 0,12-3 0,1 0 0,0 0 0,0 0 0,0 0 0,0 1 0,0-1 0,0 1 0,0 0 0,0-1 0,1 1 0,-1 0 0,1 0 0,-1 0 0,1 0 0,0 0 0,0 0 0,0 1 0,0-1 0,0 0 0,0 1 0,1-1 0,-1 5 0,-2 7 0,1 1 0,0 0 0,2-1 0,0 1 0,0 0 0,1 0 0,1 0 0,1-1 0,0 1 0,7 19 0,-8-26 0,1-1 0,1 1 0,-1-1 0,1 0 0,0 0 0,1 0 0,0 0 0,0-1 0,0 0 0,1 0 0,0 0 0,0-1 0,0 0 0,1 0 0,0-1 0,0 1 0,0-2 0,0 1 0,0-1 0,11 4 0,-10-5 0,1 0 0,0-1 0,0 0 0,0 0 0,0-1 0,0 0 0,-1 0 0,1-1 0,0 0 0,0-1 0,12-3 0,-17 3 0,1 0 0,0 0 0,-1 0 0,1 0 0,-1-1 0,0 1 0,1-1 0,-1 0 0,-1-1 0,1 1 0,0-1 0,-1 1 0,0-1 0,0 0 0,0-1 0,0 1 0,-1 0 0,1-1 0,-1 1 0,0-1 0,1-6 0,-1 3 0,-1 0 0,0-1 0,0 1 0,-1 0 0,0 0 0,0 0 0,-1-1 0,0 1 0,0 0 0,-1 0 0,0 0 0,-1 0 0,0 1 0,-7-15 0,7 16 0,0 0 0,-1 0 0,0 1 0,0-1 0,-1 1 0,1 0 0,-1 0 0,0 1 0,-1-1 0,1 1 0,-1 0 0,0 0 0,0 1 0,0 0 0,0 0 0,0 0 0,-1 1 0,-8-2 0,12 3 0,0 1 0,0 0 0,0 0 0,0 0 0,0 0 0,0 1 0,0-1 0,-1 1 0,1-1 0,0 1 0,1 0 0,-1 1 0,0-1 0,0 0 0,0 1 0,1-1 0,-1 1 0,-3 3 0,5-4 0,0 0 0,-1 0 0,1 1 0,0-1 0,0 0 0,0 1 0,0-1 0,0 1 0,1-1 0,-1 1 0,0-1 0,1 1 0,-1 0 0,1-1 0,-1 1 0,1 0 0,0-1 0,0 1 0,0 0 0,0-1 0,0 1 0,0 0 0,0 0 0,0-1 0,1 1 0,-1 0 0,1-1 0,-1 1 0,1-1 0,0 1 0,0-1 0,-1 1 0,1-1 0,2 3 0,-1-2 0,0 0 0,0 0 0,0 0 0,0 0 0,0 0 0,0-1 0,0 1 0,1-1 0,-1 0 0,0 1 0,1-1 0,-1 0 0,1-1 0,0 1 0,-1 0 0,1-1 0,0 1 0,-1-1 0,1 0 0,0 0 0,-1 0 0,1 0 0,4-1 0,6-2 0,0 0 0,0 0 0,21-10 0,-5 3 0,9-4 0,-26 9 0,0 0 0,0 2 0,17-4 0,-25 6 0,0 1 0,0-1 0,0 1 0,0 0 0,0 1 0,0-1 0,1 1 0,-1 0 0,0 0 0,0 0 0,0 0 0,0 1 0,-1-1 0,6 4 0,5 5 0,-1 1 0,0 0 0,0 1 0,-1 0 0,-1 1 0,11 15 0,-7-9 0,-14-17 0,0-1 0,0 0 0,0 0 0,0 0 0,0 0 0,0 0 0,0 0 0,1 0 0,-1 0 0,0-1 0,0 1 0,1 0 0,1 0 0,-3-1 0,1 0 0,-1 0 0,1 0 0,-1 0 0,1 0 0,-1 0 0,0 0 0,1 0 0,-1-1 0,1 1 0,-1 0 0,1 0 0,-1 0 0,1 0 0,-1-1 0,0 1 0,1 0 0,-1-1 0,1 1 0,-1 0 0,0-1 0,1 1 0,-1 0 0,0-1 0,0 1 0,1-1 0,1-4 0,0 0 0,0 0 0,0 0 0,-1 0 0,2-10 0,1-4 0,-1 11 0,0 0 0,0 0 0,1 0 0,0 1 0,0-1 0,1 1 0,0 0 0,0 0 0,7-7 0,-10 12 0,-1 1 0,1-1 0,0 1 0,-1-1 0,1 1 0,0 0 0,0 0 0,0 0 0,0 0 0,0 0 0,0 0 0,1 0 0,-1 0 0,0 1 0,0 0 0,0-1 0,1 1 0,-1 0 0,0 0 0,1 0 0,-1 0 0,0 0 0,0 1 0,1-1 0,-1 1 0,0-1 0,0 1 0,0 0 0,0 0 0,0 0 0,0 0 0,0 0 0,0 0 0,0 1 0,0-1 0,-1 1 0,1-1 0,0 1 0,1 2 0,6 7-136,0 0-1,-1 1 1,0 0-1,0 1 1,-2-1-1,1 1 1,-2 1-1,0-1 0,5 22 1,0 7-6690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19.142"/>
    </inkml:context>
    <inkml:brush xml:id="br0">
      <inkml:brushProperty name="width" value="0.05" units="cm"/>
      <inkml:brushProperty name="height" value="0.05" units="cm"/>
    </inkml:brush>
  </inkml:definitions>
  <inkml:trace contextRef="#ctx0" brushRef="#br0">0 1 24575,'5'4'0,"5"2"0,6 4 0,0 4 0,2 10 0,-3 4 0,2 6 0,1 7 0,-2 9 0,0 5 0,3 2 0,-3 0 0,1 0 0,-2-2 0,-5-1 0,-3-6 0,-3-6 0,-2-10-8191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19.536"/>
    </inkml:context>
    <inkml:brush xml:id="br0">
      <inkml:brushProperty name="width" value="0.05" units="cm"/>
      <inkml:brushProperty name="height" value="0.05" units="cm"/>
    </inkml:brush>
  </inkml:definitions>
  <inkml:trace contextRef="#ctx0" brushRef="#br0">151 77 24575,'-8'9'0,"1"0"0,0 1 0,1 0 0,0 1 0,-9 20 0,-8 15 0,16-33 0,2-4 0,-1 1 0,1-1 0,-2 0 0,1 0 0,-1-1 0,0 0 0,-9 8 0,3-11 0,16-14 0,15-19 0,17-13 0,71-64 0,-89 90 0,1 1 0,0 1 0,1 0 0,0 2 0,1 0 0,0 1 0,23-7 0,-34 14 9,0 0 1,0 1-1,1 1 0,0-1 0,-1 2 1,1-1-1,-1 1 0,1 1 0,0-1 0,-1 2 1,1-1-1,10 4 0,-8 0-174,-1-1 0,1 2 0,-1-1 0,0 2 0,0-1 0,0 1 0,-1 1 0,14 13 0,5 8-6661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3:52.727"/>
    </inkml:context>
    <inkml:brush xml:id="br0">
      <inkml:brushProperty name="width" value="0.05" units="cm"/>
      <inkml:brushProperty name="height" value="0.05" units="cm"/>
    </inkml:brush>
  </inkml:definitions>
  <inkml:trace contextRef="#ctx0" brushRef="#br0">1 44 24575,'201'0'0,"2180"0"-1191,-2264-2 1191,128-16 0,-244 18 1,20-5 695,-20 5-715,-1 0 0,0 0 1,0 0-1,1 0 0,-1 0 0,0 0 1,1 0-1,-1-1 0,0 1 0,0 0 0,1 0 1,-1 0-1,0 0 0,0 0 0,1-1 1,-1 1-1,0 0 0,0 0 0,0 0 1,1-1-1,-1 1 0,0 0 0,0 0 1,0-1-1,0 1 0,0 0 0,1 0 1,-1-1-1,0 1 0,0 0 0,0-1 0,0 1 1,0 0-1,0 0 0,0-1 0,0 1 1,0 0-1,0-1 0,0 1 0,0 0 1,0 0-1,0-1 0,0 1 0,0 0 1,-1-1-1,1 1 0,0 0 0,0 0 1,0-1-1,0 1 0,-1 0 0,1 0 1,0 0-1,0-1 0,0 1 0,-1 0 0,-8-7-6608</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20.685"/>
    </inkml:context>
    <inkml:brush xml:id="br0">
      <inkml:brushProperty name="width" value="0.05" units="cm"/>
      <inkml:brushProperty name="height" value="0.05" units="cm"/>
    </inkml:brush>
  </inkml:definitions>
  <inkml:trace contextRef="#ctx0" brushRef="#br0">1 101 24575,'2'-10'0,"0"1"0,1-1 0,0 1 0,0 0 0,1 0 0,10-17 0,-11 20 0,-2 5 0,-1 0 0,0 1 0,0-1 0,1 0 0,-1 0 0,1 1 0,-1-1 0,0 0 0,1 1 0,-1-1 0,1 1 0,-1-1 0,1 1 0,0-1 0,-1 1 0,1-1 0,0 1 0,-1-1 0,1 1 0,1-1 0,4 12 0,-4 32 0,-2-37 0,24 548 0,-23-419 0,-5-1 0,-6 0 0,-32 152 0,36-263 0,3-13 0,1 0 0,0 0 0,0 0 0,1 0 0,0 0 0,0 0 0,1 0 0,1 1 0,3 18 0,-3-27 0,0 0 0,-1 0 0,1 0 0,1 0 0,-1-1 0,0 1 0,0-1 0,1 1 0,-1-1 0,1 1 0,-1-1 0,1 0 0,0 1 0,-1-1 0,1 0 0,0 0 0,0 0 0,0-1 0,0 1 0,0 0 0,0-1 0,2 1 0,6 1 0,1-1 0,-1 0 0,14-1 0,-13 1 0,412-2 29,49 0-785,2648 202-5897,-1776-49 5585,-1156-129 809,698 75 726,-510-60 4063,-347-38-2265,-63-8-1523,-66-8 0,48 10-781,-1-1 39,-81-15 0,118 18 0,1 0 0,0-1 0,0 0 0,0-1 0,1-1 0,-17-11 0,28 16 0,0-1 0,0 0 0,0 0 0,0-1 0,0 1 0,1-1 0,0 1 0,0-1 0,0 0 0,0 0 0,0 0 0,1 0 0,-1 0 0,0-7 0,-2-10 0,-3-36 0,6 32 0,-5-50 0,4 0 0,3 0 0,3 0 0,15-80 0,-1 60 0,5 2 0,58-158 0,-76 239 0,1-2 0,0-1 0,-1 0 0,5-30 0,-9 42 0,-1-1 0,0 0 0,0 1 0,0-1 0,0 0 0,0 1 0,-1-1 0,1 1 0,-1-1 0,0 1 0,0-1 0,-1 1 0,1-1 0,-1 1 0,1 0 0,-1 0 0,0 0 0,0 0 0,-1 0 0,1 0 0,0 1 0,-5-5 0,-3 1 0,1 0 0,-1 0 0,0 1 0,0 1 0,0-1 0,-1 2 0,-18-5 0,-83-10 0,-426-20-306,-7 32-1364,388 6 880,-659-7-133,-929 9-800,386 60 973,545-22 57,682-34-643</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21.406"/>
    </inkml:context>
    <inkml:brush xml:id="br0">
      <inkml:brushProperty name="width" value="0.05" units="cm"/>
      <inkml:brushProperty name="height" value="0.05" units="cm"/>
    </inkml:brush>
  </inkml:definitions>
  <inkml:trace contextRef="#ctx0" brushRef="#br0">585 133 24575,'3'-3'0,"-1"0"0,1 0 0,-1 0 0,0-1 0,0 1 0,-1 0 0,1-1 0,-1 0 0,1 1 0,-1-1 0,0 0 0,0 1 0,-1-1 0,1 0 0,-1 0 0,0 0 0,0 0 0,-1-6 0,1 7 0,-1 0 0,1 1 0,-1-1 0,0 1 0,1-1 0,-1 0 0,0 1 0,-1-1 0,1 1 0,0 0 0,-1-1 0,1 1 0,-1 0 0,0 0 0,0 0 0,0 0 0,0 0 0,0 1 0,0-1 0,0 1 0,-1-1 0,1 1 0,0 0 0,-1-1 0,1 1 0,-5-1 0,-2 1 0,0 0 0,0 1 0,0-1 0,0 2 0,0-1 0,0 1 0,0 0 0,0 1 0,-14 5 0,-10 5 0,-36 17 0,35-14 0,18-8 0,0-1 0,1 1 0,-19 11 0,32-17 0,-1 1 0,1 0 0,-1-1 0,1 1 0,0 0 0,-1 0 0,1 0 0,0 0 0,0 1 0,1-1 0,-1 0 0,0 1 0,1-1 0,-1 1 0,1 0 0,0-1 0,0 1 0,0 0 0,-1 4 0,3-5 0,-1 0 0,0-1 0,1 1 0,-1-1 0,1 1 0,-1-1 0,1 1 0,0-1 0,-1 0 0,1 1 0,0-1 0,0 0 0,0 0 0,0 1 0,0-1 0,0 0 0,1 0 0,-1 0 0,0 0 0,1 0 0,-1-1 0,0 1 0,1 0 0,2 0 0,42 15 0,-39-14 0,25 6 0,-8-3 0,38 15 0,-56-18 0,0 1 0,-1 0 0,0-1 0,0 2 0,0-1 0,0 0 0,0 1 0,-1 0 0,1 0 0,-1 1 0,0-1 0,4 7 0,-8-10 0,1 0 0,0 0 0,-1 0 0,1 1 0,0-1 0,-1 0 0,0 1 0,1-1 0,-1 0 0,0 1 0,1-1 0,-1 0 0,0 1 0,0-1 0,0 1 0,0-1 0,-1 0 0,1 1 0,0-1 0,-1 0 0,1 1 0,-1 1 0,-1 0 0,1-1 0,-1 0 0,0 0 0,0 1 0,0-1 0,0 0 0,0-1 0,0 1 0,0 0 0,-5 2 0,-5 2 0,0 0 0,0-1 0,-22 6 0,32-11 0,-54 14-341,0-3 0,-1-2-1,-107 4 1,125-13-6485</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21.811"/>
    </inkml:context>
    <inkml:brush xml:id="br0">
      <inkml:brushProperty name="width" value="0.05" units="cm"/>
      <inkml:brushProperty name="height" value="0.05" units="cm"/>
    </inkml:brush>
  </inkml:definitions>
  <inkml:trace contextRef="#ctx0" brushRef="#br0">0 150 24575,'1'-2'0,"-1"-1"0,1 1 0,0 0 0,0-1 0,0 1 0,0 0 0,0 0 0,0 0 0,1-1 0,-1 1 0,1 0 0,-1 1 0,1-1 0,0 0 0,0 0 0,0 1 0,0-1 0,0 1 0,0 0 0,4-3 0,3 0 0,0-1 0,0 1 0,18-5 0,-13 7 0,0 0 0,0 0 0,1 1 0,-1 1 0,0 1 0,0 0 0,1 0 0,-1 2 0,0-1 0,0 2 0,16 6 0,-14-4 0,0 0 0,0 2 0,0 0 0,-1 0 0,0 2 0,-1 0 0,0 0 0,23 24 0,-34-31 0,1 1 0,-1 0 0,-1-1 0,1 1 0,0 1 0,-1-1 0,0 0 0,0 1 0,0-1 0,-1 1 0,0-1 0,1 1 0,-1 0 0,-1 0 0,1-1 0,-1 7 0,0-8 0,-1 0 0,1 1 0,-1-1 0,0 0 0,0 0 0,0 0 0,0 0 0,-1 0 0,1 0 0,-1 0 0,0 0 0,0 0 0,0-1 0,0 1 0,0-1 0,-1 0 0,1 1 0,-1-1 0,1 0 0,-1 0 0,0-1 0,0 1 0,-5 2 0,0 0 0,0-1 0,-1-1 0,1 1 0,0-1 0,-1-1 0,1 1 0,-1-1 0,1-1 0,-1 0 0,0 0 0,-14-3 0,19 3 0,1-1 0,0 0 0,-1 0 0,1 0 0,-1 0 0,1-1 0,0 1 0,0-1 0,0 0 0,0 0 0,0 0 0,0 0 0,1-1 0,-1 1 0,1-1 0,-1 1 0,1-1 0,0 0 0,0 0 0,0 0 0,0 0 0,1 0 0,-1-1 0,1 1 0,0 0 0,0-1 0,0 1 0,1-1 0,-1 1 0,0-6 0,2 1 0,-1-1 0,1 1 0,1 0 0,0 0 0,0 0 0,0 0 0,1 0 0,0 0 0,0 1 0,1-1 0,0 1 0,1 0 0,-1 0 0,2 0 0,-1 1 0,0 0 0,10-8 0,5-5 0,1 1 0,1 1 0,45-26 0,-14 12-1365,-33 21-5461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22.168"/>
    </inkml:context>
    <inkml:brush xml:id="br0">
      <inkml:brushProperty name="width" value="0.05" units="cm"/>
      <inkml:brushProperty name="height" value="0.05" units="cm"/>
    </inkml:brush>
  </inkml:definitions>
  <inkml:trace contextRef="#ctx0" brushRef="#br0">1 66 24575,'0'7'0,"1"1"0,0 0 0,1 0 0,-1 0 0,2-1 0,-1 1 0,1-1 0,7 14 0,38 54 0,-22-37 0,-14-19 0,0-1 0,20 20 0,-27-32 0,0-1 0,0 0 0,1 0 0,-1-1 0,1 1 0,0-1 0,1-1 0,-1 1 0,1-1 0,11 4 0,-16-6 0,1-1 0,-1 1 0,0-1 0,1 0 0,-1 0 0,0 0 0,1 0 0,-1-1 0,0 1 0,0-1 0,1 1 0,-1-1 0,0 0 0,0 0 0,0 1 0,0-2 0,0 1 0,0 0 0,0 0 0,0-1 0,0 1 0,0-1 0,-1 1 0,1-1 0,-1 0 0,1 0 0,-1 0 0,0 0 0,1 0 0,0-2 0,4-8 0,-1 0 0,0 0 0,-1-1 0,4-14 0,-4 12 0,7-26-118,22-67 367,-28 94-498,1 0 0,1 0-1,0 1 1,0 0-1,13-15 1,-2 7-6577</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22.822"/>
    </inkml:context>
    <inkml:brush xml:id="br0">
      <inkml:brushProperty name="width" value="0.05" units="cm"/>
      <inkml:brushProperty name="height" value="0.05" units="cm"/>
    </inkml:brush>
  </inkml:definitions>
  <inkml:trace contextRef="#ctx0" brushRef="#br0">51 414 24575,'-1'0'0,"0"1"0,-1-1 0,1 1 0,0-1 0,0 1 0,0 0 0,0-1 0,0 1 0,0 0 0,0 0 0,0 0 0,0 0 0,0 0 0,0 0 0,1 0 0,-1 0 0,0 0 0,1 0 0,-1 0 0,1 0 0,-1 1 0,1-1 0,-1 0 0,1 0 0,0 1 0,0-1 0,-1 0 0,1 0 0,0 1 0,1 1 0,-1 40 0,3-25 0,2 8 0,-5-25 0,-5-17 0,-4-15 0,2-2 0,1 1 0,1-1 0,0-61 0,5 74 0,2 0 0,0 1 0,1-1 0,1 0 0,1 1 0,0 0 0,2 0 0,0 1 0,14-26 0,-18 38 0,0 1 0,1-1 0,-1 1 0,1 0 0,0 1 0,0-1 0,1 1 0,0-1 0,-1 1 0,1 1 0,0-1 0,1 1 0,-1 0 0,1 0 0,-1 0 0,8-2 0,-7 4 0,-1 0 0,1 1 0,0-1 0,0 1 0,0 0 0,0 0 0,-1 1 0,1 0 0,0 0 0,0 0 0,-1 1 0,1-1 0,-1 1 0,1 1 0,-1-1 0,0 1 0,6 4 0,0 0 0,0 1 0,0 0 0,-1 0 0,0 1 0,0 1 0,-1 0 0,-1 0 0,1 1 0,-2 0 0,0 0 0,0 1 0,-1-1 0,0 2 0,-1-1 0,4 16 0,-8-24 0,0 1 0,-1-1 0,1 1 0,-1-1 0,-1 1 0,1-1 0,-1 1 0,1-1 0,-1 1 0,0-1 0,-1 0 0,1 1 0,-1-1 0,-4 8 0,2-6 0,-1 0 0,1 0 0,-1 0 0,-1-1 0,1 0 0,-1 0 0,0 0 0,-8 5 0,-6 1 0,-1 0 0,0-1 0,0-1 0,-40 10 0,51-16 0,-23 6 0,31-8 0,1-1 0,-1 1 0,1 0 0,0-1 0,-1 1 0,1 0 0,0 0 0,-1 0 0,1 0 0,0 0 0,0 0 0,0 0 0,0 0 0,0 1 0,0-1 0,0 0 0,0 2 0,1-3 0,0 1 0,0 0 0,0-1 0,0 1 0,0-1 0,1 1 0,-1-1 0,0 1 0,0 0 0,1-1 0,-1 1 0,0-1 0,1 0 0,-1 1 0,0-1 0,1 1 0,-1-1 0,1 1 0,-1-1 0,1 0 0,-1 1 0,1-1 0,-1 0 0,1 0 0,-1 1 0,1-1 0,-1 0 0,1 0 0,0 0 0,-1 0 0,1 1 0,-1-1 0,2 0 0,26 5 0,-22-5 0,37 7 0,-1 1 0,0 2 0,57 22 0,-96-31 0,1 1 0,0-1 0,-1 1 0,0 0 0,0 0 0,1 1 0,-1-1 0,0 1 0,-1-1 0,1 1 0,0 0 0,-1 0 0,0 0 0,4 6 0,-6-8 0,1 1 0,-1 0 0,1-1 0,-1 1 0,0 0 0,0 0 0,0-1 0,0 1 0,0 0 0,0 0 0,0-1 0,-1 1 0,1 0 0,-1-1 0,1 1 0,-1 0 0,0-1 0,0 1 0,1-1 0,-1 1 0,0-1 0,0 1 0,0-1 0,-1 0 0,1 1 0,0-1 0,0 0 0,-1 0 0,1 0 0,-1 0 0,1 0 0,-1 0 0,-2 1 0,-7 4 0,0-1 0,-1 0 0,0-1 0,1 0 0,-1-1 0,-1 0 0,1-1 0,-15 1 0,-5-1 0,0-2 0,-33-3 0,36-1-1365,5-2-5461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23.171"/>
    </inkml:context>
    <inkml:brush xml:id="br0">
      <inkml:brushProperty name="width" value="0.05" units="cm"/>
      <inkml:brushProperty name="height" value="0.05" units="cm"/>
    </inkml:brush>
  </inkml:definitions>
  <inkml:trace contextRef="#ctx0" brushRef="#br0">1 1 24575,'4'0'0,"7"0"0,0 4 0,4 2 0,-1 4 0,-4 5 0,2 4 0,-1 3 0,1 3 0,-1 1 0,2 0 0,-1 1 0,2 0 0,-2 0 0,-2-1 0,1 0 0,-2 0 0,-1-4-8191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23.567"/>
    </inkml:context>
    <inkml:brush xml:id="br0">
      <inkml:brushProperty name="width" value="0.05" units="cm"/>
      <inkml:brushProperty name="height" value="0.05" units="cm"/>
    </inkml:brush>
  </inkml:definitions>
  <inkml:trace contextRef="#ctx0" brushRef="#br0">17 32 24575,'0'-4'0,"0"-6"0,-5-2 0,0 7 0,-1 7 0,6 9 0,3 2-8191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23.912"/>
    </inkml:context>
    <inkml:brush xml:id="br0">
      <inkml:brushProperty name="width" value="0.05" units="cm"/>
      <inkml:brushProperty name="height" value="0.05" units="cm"/>
    </inkml:brush>
  </inkml:definitions>
  <inkml:trace contextRef="#ctx0" brushRef="#br0">21 56 24575,'-1'0'0,"0"-1"0,0 1 0,0-1 0,-1 0 0,1 1 0,0-1 0,0 0 0,0 0 0,0 0 0,0 0 0,1 0 0,-1 0 0,0 0 0,0 0 0,1 0 0,-1 0 0,0 0 0,1 0 0,-1-1 0,1 1 0,0 0 0,-1 0 0,1-1 0,0 1 0,0 0 0,0 0 0,0-3 0,-1 3 0,1 0 0,0 1 0,0-1 0,-1 0 0,1 0 0,0 1 0,0-1 0,0 0 0,0 0 0,0 0 0,0 1 0,1-1 0,-1 0 0,0 0 0,0 1 0,0-1 0,1 0 0,-1 0 0,0 1 0,1-1 0,-1 0 0,1 1 0,-1-1 0,1 0 0,-1 1 0,1-1 0,-1 1 0,1-1 0,-1 1 0,1-1 0,0 1 0,-1-1 0,1 1 0,0 0 0,0-1 0,-1 1 0,1 0 0,0 0 0,0-1 0,-1 1 0,1 0 0,0 0 0,0 0 0,0 0 0,-1 0 0,2 0 0,2 2 0,0-1 0,0 1 0,0 0 0,-1 0 0,1 0 0,-1 1 0,1-1 0,-1 1 0,0 0 0,0 0 0,0 0 0,0 0 0,-1 1 0,1-1 0,-1 1 0,0-1 0,2 6 0,6 10 0,-2 1 0,7 23 0,-9-23 0,-6-18 0,1 0 0,0 0 0,-1 0 0,1 0 0,0-1 0,0 1 0,0 0 0,0 0 0,0-1 0,0 1 0,0 0 0,1-1 0,-1 1 0,1-1 0,2 3 0,-3-4 0,-1 0 0,1 0 0,-1 0 0,1 0 0,-1 0 0,1 0 0,-1 0 0,1 0 0,-1 0 0,1 0 0,-1 0 0,1 0 0,-1-1 0,1 1 0,-1 0 0,0 0 0,1 0 0,-1-1 0,1 1 0,-1 0 0,0-1 0,1 1 0,0-1 0,12-18 0,3-24 0,-11 27 0,1 0 0,10-20 0,-14 33 0,-1 1 0,1-1 0,-1 0 0,1 0 0,0 1 0,1-1 0,-1 1 0,0 0 0,0 0 0,1 0 0,0 0 0,-1 0 0,1 0 0,0 0 0,0 1 0,0 0 0,5-2 0,-6 2 4,1 1 1,0 0-1,-1 0 0,1 0 0,0 0 0,-1 1 1,1-1-1,0 1 0,-1 0 0,1-1 0,-1 1 1,1 0-1,-1 0 0,0 1 0,1-1 1,-1 0-1,0 1 0,0 0 0,0-1 0,0 1 1,0 0-1,2 3 0,5 5-226,-2 0 1,1 1-1,7 15 0,-10-17-353,8 14-6251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24.237"/>
    </inkml:context>
    <inkml:brush xml:id="br0">
      <inkml:brushProperty name="width" value="0.05" units="cm"/>
      <inkml:brushProperty name="height" value="0.05" units="cm"/>
    </inkml:brush>
  </inkml:definitions>
  <inkml:trace contextRef="#ctx0" brushRef="#br0">210 389 24575,'-1'-10'0,"0"0"0,-1 0 0,0 1 0,-1-1 0,0 1 0,0-1 0,-1 1 0,0 0 0,-1 0 0,0 1 0,-7-11 0,9 15 0,-1-1 0,0 0 0,0 1 0,-1 0 0,1 0 0,-1 0 0,0 0 0,-9-5 0,11 8 0,0 0 0,0-1 0,0 1 0,0 1 0,0-1 0,0 0 0,-1 1 0,1-1 0,0 1 0,0 0 0,0 0 0,0 0 0,-1 1 0,1-1 0,0 1 0,0 0 0,-4 1 0,4-1 0,-1 1 0,1 0 0,-1 0 0,1 0 0,0 0 0,0 0 0,0 1 0,0-1 0,0 1 0,1 0 0,-1 0 0,1 0 0,0 0 0,0 0 0,0 0 0,0 1 0,0-1 0,1 1 0,-1-1 0,1 1 0,0 0 0,0-1 0,1 1 0,-1 0 0,1 0 0,-1 0 0,1-1 0,1 1 0,-1 0 0,0 0 0,2 4 0,0 2 0,0 0 0,0 0 0,1-1 0,0 1 0,1-1 0,0 0 0,1 0 0,0 0 0,0 0 0,12 14 0,-12-18 0,1 0 0,-1 0 0,1-1 0,0 1 0,0-1 0,1 0 0,-1-1 0,1 0 0,0 0 0,0 0 0,0-1 0,0 0 0,0 0 0,0-1 0,1 1 0,-1-2 0,10 1 0,-13-1 0,1 0 0,-1-1 0,1 1 0,-1-1 0,0 0 0,1-1 0,-1 1 0,0 0 0,0-1 0,0 0 0,0 0 0,0-1 0,0 1 0,0-1 0,-1 1 0,1-1 0,-1 0 0,0-1 0,0 1 0,0 0 0,0-1 0,-1 0 0,0 1 0,1-1 0,-1 0 0,0 0 0,-1-1 0,1 1 0,1-6 0,0-7 0,0-1 0,-1 0 0,0 1 0,-2-1 0,0 0 0,-4-27 0,-26-107 0,11 65 0,17 65 0,2 21 0,0 1 0,0 0 0,1 0 0,-1 0 0,0 0 0,0 0 0,0 0 0,0 0 0,1 0 0,-1 0 0,0 0 0,0 0 0,0 0 0,0 0 0,1 0 0,-1 0 0,0 0 0,0 0 0,0 0 0,1 0 0,-1 0 0,0 0 0,0 0 0,0 0 0,0 0 0,1 0 0,-1 0 0,0 0 0,0 0 0,0 1 0,0-1 0,0 0 0,1 0 0,-1 0 0,0 0 0,0 0 0,0 0 0,0 1 0,0-1 0,0 0 0,0 0 0,0 0 0,0 0 0,1 1 0,-1-1 0,0 0 0,0 0 0,0 0 0,0 1 0,19 37 0,49 181 103,11 30-1571,-67-219-5358</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24.614"/>
    </inkml:context>
    <inkml:brush xml:id="br0">
      <inkml:brushProperty name="width" value="0.05" units="cm"/>
      <inkml:brushProperty name="height" value="0.05" units="cm"/>
    </inkml:brush>
  </inkml:definitions>
  <inkml:trace contextRef="#ctx0" brushRef="#br0">1 248 24575,'0'-4'0,"0"-7"0,0 4 0,0 8 0,0 7 0,4 11 0,2 7 0,-1 9 0,4 1 0,0 0 0,3 2 0,0 0 0,-3-3 0,-3-3 0,-2-2 0,-2-6-8191</inkml:trace>
  <inkml:trace contextRef="#ctx0" brushRef="#br0" timeOffset="0.99">52 67 24575,'0'-5'0,"-4"-9"0,-2-8 0,0 5 0,2 9 0,1 11 0,5 9 0,3 7 0,0 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3:53.210"/>
    </inkml:context>
    <inkml:brush xml:id="br0">
      <inkml:brushProperty name="width" value="0.05" units="cm"/>
      <inkml:brushProperty name="height" value="0.05" units="cm"/>
    </inkml:brush>
  </inkml:definitions>
  <inkml:trace contextRef="#ctx0" brushRef="#br0">46 33 24575,'-4'-4'0,"-2"-7"0,-4 0 0,0 5 0,1 8 0,3 14 0,6 7 0,3 4 0,2 7 0,-1 2 0,0 0 0,-2-3 0,4-3 0,0-5-8191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25.256"/>
    </inkml:context>
    <inkml:brush xml:id="br0">
      <inkml:brushProperty name="width" value="0.05" units="cm"/>
      <inkml:brushProperty name="height" value="0.05" units="cm"/>
    </inkml:brush>
  </inkml:definitions>
  <inkml:trace contextRef="#ctx0" brushRef="#br0">12 180 24575,'-1'0'0,"1"0"0,-1 0 0,1 1 0,-1-1 0,0 0 0,1 0 0,-1 1 0,1-1 0,-1 0 0,1 0 0,-1 1 0,1-1 0,0 1 0,-1-1 0,1 0 0,-1 1 0,1-1 0,0 1 0,-1-1 0,1 1 0,0-1 0,-1 1 0,1-1 0,0 1 0,0-1 0,0 1 0,-1 0 0,1-1 0,0 1 0,0-1 0,0 1 0,0-1 0,0 1 0,0 0 0,0 0 0,3 28 0,-2-22 0,8 122 0,-9-127 0,0 0 0,0 0 0,1 0 0,-1-1 0,1 1 0,-1 0 0,1 0 0,0 0 0,-1 0 0,1-1 0,0 1 0,2 3 0,-2-5 0,0 1 0,-1-1 0,1 1 0,0-1 0,-1 1 0,1-1 0,0 0 0,0 1 0,-1-1 0,1 0 0,0 1 0,0-1 0,0 0 0,-1 0 0,1 0 0,0 0 0,0 0 0,0 0 0,0 0 0,-1 0 0,2 0 0,4-2 0,0 0 0,0-1 0,-1 0 0,1 1 0,-1-2 0,9-5 0,17-10 0,-22 17 0,1 0 0,-1 1 0,1-1 0,0 2 0,-1 0 0,1 0 0,0 0 0,-1 1 0,1 1 0,17 4 0,30 3 0,-34-7 0,1-1 0,-1-1 0,0-2 0,29-4 0,-44 5 0,-1-1 0,1 0 0,-1 0 0,0-1 0,0 1 0,0-2 0,0 1 0,0-1 0,-1 0 0,1 0 0,-1-1 0,0 0 0,-1 0 0,1 0 0,-1-1 0,9-11 0,-12 13 0,0 0 0,0 0 0,-1 0 0,0 0 0,0 0 0,0 0 0,0 0 0,0-1 0,-1 1 0,0 0 0,0 0 0,0-1 0,0 1 0,-1 0 0,1 0 0,-1-1 0,0 1 0,-1 0 0,1 0 0,-1 0 0,1 0 0,-1 1 0,-1-1 0,1 0 0,0 1 0,-4-5 0,0 1 0,0 0 0,0 0 0,-1 0 0,0 1 0,0 0 0,0 0 0,-1 1 0,0 0 0,0 0 0,0 1 0,-11-4 0,16 7 0,0 0 0,1 0 0,-1 0 0,0 0 0,0 1 0,0-1 0,0 1 0,0 0 0,0 0 0,-1 0 0,1 1 0,0-1 0,0 0 0,1 1 0,-1 0 0,0 0 0,0 0 0,0 0 0,0 0 0,1 1 0,-1-1 0,0 1 0,1 0 0,0 0 0,-1 0 0,1 0 0,0 0 0,0 0 0,0 0 0,0 1 0,0-1 0,1 1 0,-1-1 0,1 1 0,0 0 0,-2 4 0,2-4 0,0 1 0,0 0 0,0-1 0,0 1 0,1 0 0,0 0 0,0 0 0,0-1 0,0 1 0,0 0 0,1 0 0,0-1 0,0 1 0,0 0 0,0-1 0,0 1 0,1-1 0,0 1 0,-1-1 0,1 0 0,0 1 0,1-1 0,-1 0 0,1 0 0,-1-1 0,1 1 0,0-1 0,0 1 0,3 1 0,-2-2 0,-1 0 0,1-1 0,-1 1 0,1-1 0,0 0 0,-1 0 0,1 0 0,0-1 0,0 1 0,0-1 0,0 0 0,-1 0 0,1 0 0,0-1 0,6-1 0,33 1 0,-40 1 0,1 2 0,-1-1 0,0 0 0,1 1 0,-1-1 0,0 1 0,0 0 0,0 0 0,-1 0 0,1 0 0,0 1 0,-1-1 0,1 1 0,-1-1 0,0 1 0,0 0 0,0 0 0,0 0 0,-1 0 0,1 0 0,1 6 0,4 8 0,-1 1 0,6 33 0,-9-36 0,48 241 0,-42-193 0,-3 0 0,-1 70 0,-5-127 0,0 1 0,-1 0 0,0-1 0,0 1 0,-1-1 0,-4 13 0,6-17 0,-1-1 0,0 1 0,0 0 0,0-1 0,0 1 0,0-1 0,0 1 0,0-1 0,-1 0 0,1 0 0,-1 1 0,1-1 0,0 0 0,-1 0 0,0 0 0,1 0 0,-1-1 0,0 1 0,1 0 0,-1-1 0,0 1 0,0-1 0,1 0 0,-1 1 0,0-1 0,0 0 0,0 0 0,0 0 0,-2-1 0,-6-1 0,1 0 0,0-1 0,-1 0 0,1 0 0,0-1 0,1 0 0,-1-1 0,1 0 0,-1 0 0,2-1 0,-13-11 0,3 2 0,1-2 0,1 0 0,-25-35 0,28 31 6,1 0 0,0-1-1,2 1 1,0-2 0,1 0-1,2 0 1,0 0 0,2 0 0,0-1-1,2 0 1,0 0 0,2 0-1,0 0 1,2 0 0,1 1-1,1-1 1,0 1 0,2-1 0,1 1-1,10-22 1,-9 24-74,1 0 1,1 1-1,1 0 1,1 1-1,1 0 1,0 1-1,1 0 1,1 1-1,1 1 1,0 0-1,1 2 1,1-1-1,0 2 1,1 1-1,0 0 1,1 1-1,0 1 1,1 1-1,0 1 1,0 1-1,30-6 1,8 5-6759</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26.245"/>
    </inkml:context>
    <inkml:brush xml:id="br0">
      <inkml:brushProperty name="width" value="0.05" units="cm"/>
      <inkml:brushProperty name="height" value="0.05" units="cm"/>
    </inkml:brush>
  </inkml:definitions>
  <inkml:trace contextRef="#ctx0" brushRef="#br0">1 1 24575,'31'342'0,"-25"-299"-106,37 372-1153,-43-403-5567</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26.683"/>
    </inkml:context>
    <inkml:brush xml:id="br0">
      <inkml:brushProperty name="width" value="0.05" units="cm"/>
      <inkml:brushProperty name="height" value="0.05" units="cm"/>
    </inkml:brush>
  </inkml:definitions>
  <inkml:trace contextRef="#ctx0" brushRef="#br0">38 0 24575,'-35'0'0,"32"0"0,22 0 0,1864 48-4109,-1281-25 1449,320 9 2221,1357 43-886,-2268-74 1421,181-2 1753,-150-4 314,-42 6-2138,0-1 0,0 0 0,1 0 0,-1 0 0,0 0 0,0 0 0,0 0 0,0 0 0,0 0-1,0 0 1,0 0 0,1 0 0,-1 0 0,0 0 0,0 0 0,0 0 0,0 0 0,0 0 0,0 0 0,1 0 0,-1 0 0,0 0 0,0 0-1,0 0 1,0-1 0,0 1 0,0 0 0,0 0 0,0 0 0,1 0 0,-1 0 0,0 0 0,0 0 0,0 0 0,0 0 0,0-1 0,0 1 0,0 0-1,0 0 1,0 0 0,0 0 0,0 0 0,0 0 0,0 0 0,0-1 0,0 1 0,0 0 0,0 0 0,0 0 0,0 0 0,0 0 0,0 0-1,0-1 1,0 1 0,0 0 0,0 0 0,0 0 0,0 0 0,0 0 0,0 0 0,0 0 0,0-1 0,0 1 0,0 0 0,0 0 0,0 0 0,-1 0-1,1 0 1,-13-6 970,-19-2-386,-127-20-873,129 20-6562</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27.066"/>
    </inkml:context>
    <inkml:brush xml:id="br0">
      <inkml:brushProperty name="width" value="0.05" units="cm"/>
      <inkml:brushProperty name="height" value="0.05" units="cm"/>
    </inkml:brush>
  </inkml:definitions>
  <inkml:trace contextRef="#ctx0" brushRef="#br0">29 1 24575,'-2'0'0,"1"0"0,-1 0 0,1 0 0,0-1 0,-1 2 0,1-1 0,0 0 0,-1 0 0,1 0 0,0 1 0,-1-1 0,1 1 0,0-1 0,0 1 0,-1-1 0,1 1 0,0 0 0,0-1 0,-2 3 0,3-3 0,0 1 0,0 0 0,0 0 0,0-1 0,0 1 0,0 0 0,0 0 0,0-1 0,0 1 0,0 0 0,0 0 0,1-1 0,-1 1 0,0 0 0,1-1 0,-1 1 0,0 0 0,1-1 0,-1 1 0,1-1 0,-1 1 0,1 0 0,-1-1 0,2 1 0,4 6 0,1-1 0,1 0 0,-1-1 0,11 6 0,54 27 0,-33-18 0,45 29 0,-84-49 0,25 17 0,0 2 0,31 30 0,-50-44 0,-1 0 0,-1 0 0,1 1 0,-1-1 0,0 1 0,0 0 0,0 0 0,-1 1 0,0-1 0,0 1 0,-1 0 0,0-1 0,0 1 0,-1 0 0,1 0 0,-1 12 0,-1-14 7,-1 0 0,0-1 0,0 1-1,-1 0 1,1-1 0,-1 1 0,0-1 0,0 0-1,0 0 1,-1 1 0,0-1 0,0-1 0,0 1-1,0 0 1,0-1 0,-7 6 0,-2 1-377,-2-1-1,1 0 1,-23 11 0,-12 3-6456</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28.030"/>
    </inkml:context>
    <inkml:brush xml:id="br0">
      <inkml:brushProperty name="width" value="0.05" units="cm"/>
      <inkml:brushProperty name="height" value="0.05" units="cm"/>
    </inkml:brush>
  </inkml:definitions>
  <inkml:trace contextRef="#ctx0" brushRef="#br0">0 0 24575,'0'15'0,"25"726"0,4-53 0,-29-687 0,-1 5 0,1 0 0,0 0 0,1 0 0,-1 0 0,1 0 0,0 0 0,3 9 0,-3-14 0,0 1 0,0-1 0,0 0 0,0 1 0,1-1 0,-1 0 0,0 0 0,1 0 0,-1 0 0,0 0 0,1 0 0,-1 0 0,1 0 0,-1 0 0,1-1 0,0 1 0,-1-1 0,1 1 0,0-1 0,0 0 0,-1 1 0,1-1 0,0 0 0,-1 0 0,1 0 0,0 0 0,0-1 0,-1 1 0,1 0 0,2-2 0,177-24-118,218-4 0,626 42-3902,-852-7 3809,2411 89-3665,-3 58 36,-2498-146 3948,344 12 1695,-359-24-827,-67 6-894,0 0 0,0 0 0,-1 0 0,1 0-1,0 0 1,0 0 0,0 0 0,0-1 0,0 1 0,0 0-1,-1 0 1,1-1 0,0 1 0,0-1 0,0 1-1,-1-1 1,1 1 0,0-1 0,-1 1 0,1-1 0,0 0-1,-1 1 1,1-1 0,-1 0 0,1 0 0,-1 1-1,1-1 1,-1 0 0,1-1 0,-2 1-9,0-1 0,0 1 1,0-1-1,0 1 0,0 0 0,0-1 0,0 1 1,0 0-1,-1 0 0,1 0 0,0 0 1,-1 0-1,1 0 0,-1 1 0,-1-2 1,-55-24 1210,-12-1-5090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29.143"/>
    </inkml:context>
    <inkml:brush xml:id="br0">
      <inkml:brushProperty name="width" value="0.05" units="cm"/>
      <inkml:brushProperty name="height" value="0.05" units="cm"/>
    </inkml:brush>
  </inkml:definitions>
  <inkml:trace contextRef="#ctx0" brushRef="#br0">0 0 24575,'4'3'0,"0"0"0,1-1 0,-1 0 0,0 0 0,1 0 0,-1-1 0,1 1 0,-1-1 0,1 0 0,0 0 0,-1-1 0,1 0 0,8 0 0,1 1 0,310 13 17,-123-10-248,2873 172-10260,-2228-122 10446,1715 118-2665,-2013-134 3240,-216-12-330,106 6 2405,-408-30-1752,-21-1-479,0 0 1,0 0 0,0-1 0,0 0 0,0-1 0,0 0 0,11-3 0,-21 4-341,1 0 0,0 0 0,0 0 0,0 1 1,0-1-1,-1 0 0,1 0 0,0 0 0,0-1 1,0 1-1,-1 0 0,1 0 0,0 0 0,0 0 0,0 0 1,0 0-1,-1 0 0,1 0 0,0 0 0,0 0 0,0 0 1,0 0-1,0-1 0,-1 1 0,1 0 0,0 0 1,0 0-1,0 0 0,0 0 0,0-1 0,0 1 0,0 0 1,0 0-1,-1 0 0,1 0 0,0-1 0,0 1 1,0 0-1,0 0 0,0 0 0,0 0 0,0-1 0,0 1 1,0 0-1,0 0 0,0 0 0,0-1 0,0 1 1,0 0-1,1 0 0,-1 0 0,0 0 0,0-1 0,0 1 1,0 0-1,0 0 0,0 0 0,0 0 0,0 0 1,0-1-1,1 1 0,-1 0 0,0 0 0,0 0 0,0 0 1,0 0-1,1 0 0,-1 0 0,0-1 0,-27-9 691,0 1-1,-1 2 1,1 0-1,-54-5 1,64 10-608,-61-10 34,-59-7-161,134 18 10,0 1 0,0 0 0,0 0 0,0 0 0,0 0 0,0 0 0,0 0 0,0 1 0,0 0 0,0-1 0,1 1 0,-5 2 0,6-2 0,0 0 0,0 0 0,-1 0 0,1 1 0,0-1 0,1 0 0,-1 0 0,0 1 0,0-1 0,1 1 0,-1-1 0,0 1 0,1-1 0,-1 1 0,1-1 0,0 1 0,0-1 0,0 1 0,-1-1 0,1 1 0,1 0 0,-1-1 0,0 1 0,1 1 0,5 40 0,1-1 0,16 47 0,3 10 0,-26-97 0,112 435 0,-91-376 0,41 130 0,-55-162 0,-1-1 0,-1 2 0,-2-1 0,0 50 0,-3-69 0,-1 0 0,0 0 0,0 0 0,-1 0 0,0 0 0,-1 0 0,-7 15 0,9-22 0,-1 0 0,0 0 0,0 0 0,0 0 0,-1 0 0,1 0 0,-1-1 0,1 1 0,-1-1 0,0 0 0,0 0 0,0 0 0,0 0 0,0 0 0,-1-1 0,1 1 0,0-1 0,-1 0 0,1 0 0,-1 0 0,1-1 0,-1 1 0,0-1 0,-4 0 0,-36-1 0,-1-2 0,-49-11 0,7 2 0,-801-109-1556,639 93-556,17 3-2411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29.719"/>
    </inkml:context>
    <inkml:brush xml:id="br0">
      <inkml:brushProperty name="width" value="0.05" units="cm"/>
      <inkml:brushProperty name="height" value="0.05" units="cm"/>
    </inkml:brush>
  </inkml:definitions>
  <inkml:trace contextRef="#ctx0" brushRef="#br0">0 16 24575,'0'-4'0,"5"-2"0,5 0 0,2 6 0,3 7 0,-2 7 0,2 5 0,-1 9 0,0 8 0,4 7 0,-3 4 0,1 8 0,-2 4 0,1 0 0,3-6 0,-3-2 0,2-6 0,-3-10-8191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30.064"/>
    </inkml:context>
    <inkml:brush xml:id="br0">
      <inkml:brushProperty name="width" value="0.05" units="cm"/>
      <inkml:brushProperty name="height" value="0.05" units="cm"/>
    </inkml:brush>
  </inkml:definitions>
  <inkml:trace contextRef="#ctx0" brushRef="#br0">67 267 24575,'-28'-43'0,"22"36"0,0-1 0,1 1 0,0-2 0,-6-10 0,10 16 0,0 0 0,0-1 0,0 1 0,1 0 0,-1 0 0,1-1 0,0 1 0,-1 0 0,1-1 0,1 1 0,-1 0 0,1 0 0,-1-1 0,1 1 0,0 0 0,2-5 0,0 3 0,-1 0 0,1 0 0,1 0 0,-1 1 0,1 0 0,-1 0 0,1 0 0,0 0 0,1 0 0,-1 1 0,1-1 0,0 1 0,-1 1 0,1-1 0,1 1 0,8-4 0,6-1 0,1 1 0,1 1 0,21-2 0,53-4 0,119 1 0,99 17 0,11 15 120,-229-11-863,125 32 1,-144-22-6084</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30.449"/>
    </inkml:context>
    <inkml:brush xml:id="br0">
      <inkml:brushProperty name="width" value="0.05" units="cm"/>
      <inkml:brushProperty name="height" value="0.05" units="cm"/>
    </inkml:brush>
  </inkml:definitions>
  <inkml:trace contextRef="#ctx0" brushRef="#br0">0 10 24575,'5'4'0,"5"2"0,11-1 0,9 0 0,10-6 0,6-3 0,8-1 0,9 1 0,7-3 0,-9-1-8191</inkml:trace>
  <inkml:trace contextRef="#ctx0" brushRef="#br0" timeOffset="1">882 10 24575,'0'4'0,"0"6"0,4 6 0,2 4 0,4 4 0,0 1 0,-1 2 0,2 0 0,-1 0 0,-2 0 0,3-1 0,-2 1 0,-2-5-8191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30.791"/>
    </inkml:context>
    <inkml:brush xml:id="br0">
      <inkml:brushProperty name="width" value="0.05" units="cm"/>
      <inkml:brushProperty name="height" value="0.05" units="cm"/>
    </inkml:brush>
  </inkml:definitions>
  <inkml:trace contextRef="#ctx0" brushRef="#br0">17 6 24575,'-5'0'0,"-1"-4"0,1 2 0,5 3 0,2 4 0,6 2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3:53.633"/>
    </inkml:context>
    <inkml:brush xml:id="br0">
      <inkml:brushProperty name="width" value="0.05" units="cm"/>
      <inkml:brushProperty name="height" value="0.05" units="cm"/>
    </inkml:brush>
  </inkml:definitions>
  <inkml:trace contextRef="#ctx0" brushRef="#br0">22 24 24575,'-5'0'0,"-5"0"0,3 0 0,7 0 0,9 0 0,6 0 0,6 0 0,3 0 0,2 0 0,1-4 0,0-2 0,1 0 0,-1 2 0,-5 1-8191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31.199"/>
    </inkml:context>
    <inkml:brush xml:id="br0">
      <inkml:brushProperty name="width" value="0.05" units="cm"/>
      <inkml:brushProperty name="height" value="0.05" units="cm"/>
    </inkml:brush>
  </inkml:definitions>
  <inkml:trace contextRef="#ctx0" brushRef="#br0">127 39 24575,'-3'3'0,"-1"0"0,0-1 0,0 0 0,0 1 0,0-1 0,0-1 0,0 1 0,-1 0 0,-5 0 0,5-1 0,0 1 0,0 0 0,0 0 0,0 0 0,0 0 0,-8 6 0,10-6 0,0 0 0,1 1 0,-1-1 0,0 1 0,1 0 0,-1-1 0,1 1 0,0 0 0,0 0 0,0 1 0,1-1 0,-1 0 0,1 1 0,-1-1 0,1 1 0,0-1 0,1 1 0,-1-1 0,0 1 0,1 0 0,0-1 0,0 1 0,0 0 0,0-1 0,1 1 0,0 0 0,-1-1 0,1 1 0,0-1 0,1 1 0,-1-1 0,3 6 0,0-3 0,0-1 0,0 1 0,0 0 0,1-1 0,0 0 0,0 0 0,0-1 0,1 1 0,0-1 0,-1 0 0,1 0 0,1-1 0,-1 0 0,0 0 0,1 0 0,9 1 0,-2-1 0,1 0 0,-1-1 0,1-1 0,0-1 0,0 0 0,0 0 0,-1-2 0,1 0 0,19-5 0,-29 5 0,1 1 0,-1-1 0,0-1 0,0 1 0,0-1 0,0 0 0,0 0 0,-1 0 0,1-1 0,-1 0 0,8-7 0,-10 7 0,0 1 0,1-1 0,-1 0 0,-1 0 0,1 0 0,0 0 0,-1 0 0,0 0 0,0 0 0,0-1 0,-1 1 0,1 0 0,-1 0 0,0-1 0,0 1 0,-1 0 0,0-7 0,-1 2-97,-1 0-1,1 0 1,-2 0-1,1 0 1,-1 0-1,0 1 1,-1-1-1,0 1 1,-1 0-1,1 1 1,-1 0-1,-1-1 0,-13-10 1,-2 1-6729</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31.542"/>
    </inkml:context>
    <inkml:brush xml:id="br0">
      <inkml:brushProperty name="width" value="0.05" units="cm"/>
      <inkml:brushProperty name="height" value="0.05" units="cm"/>
    </inkml:brush>
  </inkml:definitions>
  <inkml:trace contextRef="#ctx0" brushRef="#br0">1 0 24575,'18'1'0,"1"1"0,-1 0 0,0 1 0,0 1 0,0 1 0,0 1 0,-1 0 0,21 11 0,-15-5 0,0 0 0,-2 2 0,1 1 0,-2 1 0,25 23 0,-39-33 0,-1 0 0,1 1 0,-1 0 0,-1 0 0,1 0 0,-1 0 0,-1 1 0,1-1 0,2 11 0,-5-16 0,-1 0 0,1 0 0,-1 0 0,1 0 0,-1 0 0,0 0 0,1 0 0,-1 0 0,0 0 0,-1 0 0,1 0 0,0 0 0,0 0 0,-1 0 0,0 0 0,1 0 0,-1 0 0,0 0 0,0 0 0,0-1 0,0 1 0,0 0 0,0-1 0,0 1 0,-1 0 0,1-1 0,0 0 0,-1 1 0,0-1 0,1 0 0,-1 0 0,0 0 0,1 0 0,-1 0 0,0 0 0,0 0 0,0 0 0,0-1 0,0 1 0,0-1 0,0 0 0,-3 1 0,1-1 0,-1 1 0,1-1 0,0 0 0,0 0 0,0-1 0,0 1 0,0-1 0,0 0 0,0 0 0,0 0 0,0-1 0,0 1 0,0-1 0,0 0 0,1 0 0,-1 0 0,1-1 0,-4-2 0,5 3 0,0 0 0,1 1 0,-1-1 0,1 0 0,0 0 0,-1 0 0,1 0 0,0 0 0,0 0 0,0 0 0,1 0 0,-1 0 0,0 0 0,1-1 0,-1 1 0,1 0 0,0 0 0,0-1 0,0 1 0,0 0 0,0 0 0,1-1 0,-1 1 0,0 0 0,1 0 0,0-1 0,0 1 0,-1 0 0,1 0 0,0 0 0,1 0 0,-1 0 0,0 0 0,3-2 0,8-10 0,1 0 0,1 1 0,1 1 0,-1 0 0,2 0 0,0 2 0,0 0 0,1 1 0,0 1 0,0 0 0,37-10 0,-49 16 0,0 1 0,0 0 0,0 0 0,0 0 0,0 1 0,0-1 0,0 1 0,0 1 0,0-1 0,0 1 0,0 0 0,0 0 0,0 0 0,0 0 0,0 1 0,0 0 0,-1 0 0,9 6 0,-7-4 0,-1 1 0,0 0 0,0 0 0,0 1 0,0 0 0,-1-1 0,0 1 0,0 1 0,-1-1 0,0 1 0,0-1 0,3 13 0,20 75-1365,-21-68-5461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31.936"/>
    </inkml:context>
    <inkml:brush xml:id="br0">
      <inkml:brushProperty name="width" value="0.05" units="cm"/>
      <inkml:brushProperty name="height" value="0.05" units="cm"/>
    </inkml:brush>
  </inkml:definitions>
  <inkml:trace contextRef="#ctx0" brushRef="#br0">16 1 24575,'-4'0'0,"-2"4"0,1 7 0,5 5 0,7 0 0,2-3-8191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32.296"/>
    </inkml:context>
    <inkml:brush xml:id="br0">
      <inkml:brushProperty name="width" value="0.05" units="cm"/>
      <inkml:brushProperty name="height" value="0.05" units="cm"/>
    </inkml:brush>
  </inkml:definitions>
  <inkml:trace contextRef="#ctx0" brushRef="#br0">52 236 24575,'0'20'0,"-1"1"0,0-1 0,-2 1 0,0-1 0,-1 0 0,-12 33 0,16-53 0,0 1 0,-1 0 0,1-1 0,0 1 0,0 0 0,0-1 0,-1 1 0,1 0 0,0-1 0,-1 1 0,1-1 0,-1 1 0,1-1 0,-1 1 0,1-1 0,-1 1 0,1-1 0,-1 1 0,1-1 0,-1 0 0,1 1 0,-1-1 0,0 0 0,0 1 0,-7-13 0,4-27 0,6 12 0,1 1 0,1-1 0,2 1 0,1 0 0,1 0 0,1 1 0,1 0 0,1 1 0,1 0 0,19-27 0,-26 45 0,-1-1 0,2 1 0,-1 1 0,1-1 0,-1 1 0,2 0 0,-1 0 0,0 1 0,10-5 0,-13 7 0,0 1 0,-1 0 0,1 0 0,0 0 0,-1 1 0,1-1 0,0 1 0,0-1 0,0 1 0,-1 0 0,1 0 0,0 0 0,0 0 0,0 1 0,-1-1 0,1 1 0,0 0 0,0 0 0,-1 0 0,1 0 0,-1 0 0,1 0 0,-1 1 0,1-1 0,-1 1 0,0 0 0,0-1 0,4 5 0,7 9-5,-1 0-1,0 1 0,-1 1 1,-1-1-1,10 23 0,34 96 158,-38-89-894,37 72 1,-36-89-6085</inkml:trace>
  <inkml:trace contextRef="#ctx0" brushRef="#br0" timeOffset="1">104 236 24575,'0'-5'0,"5"0"0,9-1 0,8 2 0,8 0 0,8 2 0,-2 1-8191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32.703"/>
    </inkml:context>
    <inkml:brush xml:id="br0">
      <inkml:brushProperty name="width" value="0.05" units="cm"/>
      <inkml:brushProperty name="height" value="0.05" units="cm"/>
    </inkml:brush>
  </inkml:definitions>
  <inkml:trace contextRef="#ctx0" brushRef="#br0">0 152 24575,'2'17'0,"0"-1"0,1 1 0,0-1 0,1 0 0,1 0 0,10 22 0,10 32 0,-21-56 0,36 148 0,-82-303 0,25 92 0,3 0 0,-12-67 0,24 103 0,1-1 0,0 1 0,1 0 0,1-1 0,0 1 0,1 0 0,3-15 0,-4 25 0,0 0 0,0 0 0,0 0 0,0 0 0,0 0 0,1 0 0,-1 1 0,1-1 0,0 0 0,0 1 0,0-1 0,0 1 0,0 0 0,1 0 0,-1 0 0,0 0 0,1 0 0,0 1 0,-1-1 0,1 1 0,0-1 0,0 1 0,0 0 0,0 0 0,0 0 0,0 1 0,0-1 0,0 1 0,0 0 0,0 0 0,1 0 0,-1 0 0,0 0 0,0 1 0,5 0 0,1 2 0,-2-1 0,1 1 0,0 0 0,0 0 0,-1 1 0,0 0 0,0 0 0,0 1 0,0 0 0,-1 0 0,0 1 0,0 0 0,0 0 0,-1 0 0,1 1 0,3 6 0,-3-4 0,0 1 0,-1-1 0,-1 1 0,1-1 0,-1 1 0,-1 1 0,0-1 0,0 0 0,-1 1 0,-1-1 0,1 22 0,-2-29-47,0 1 0,-1-1 0,1 0 0,-1 1 0,0-1 0,0 0 0,-1 0 0,1 0 0,-1 0-1,1 0 1,-1 0 0,0 0 0,0 0 0,0-1 0,0 1 0,-1-1 0,1 0 0,-1 1 0,0-1 0,1 0 0,-1-1 0,0 1-1,0 0 1,0-1 0,0 1 0,0-1 0,-1 0 0,-3 1 0,-18 5-6779</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33.062"/>
    </inkml:context>
    <inkml:brush xml:id="br0">
      <inkml:brushProperty name="width" value="0.05" units="cm"/>
      <inkml:brushProperty name="height" value="0.05" units="cm"/>
    </inkml:brush>
  </inkml:definitions>
  <inkml:trace contextRef="#ctx0" brushRef="#br0">1 73 24575,'2'0'0,"0"1"0,1-1 0,-1 1 0,0 0 0,0-1 0,0 1 0,0 0 0,1 0 0,-2 1 0,1-1 0,0 0 0,0 1 0,0-1 0,0 1 0,-1-1 0,3 4 0,24 34 0,-23-30 0,11 16 0,-2 1 0,-1 1 0,-1 0 0,-1 0 0,-2 1 0,9 38 0,-10-20 0,-1-1 0,-3 1 0,-1 61 0,-7-78 0,-1-22 0,-5-17 0,1-12 0,0 0 0,1 0 0,1-1 0,2 0 0,-4-27 0,-1 0 0,1 9 0,1 1 0,3-1 0,-1-50 0,6 76 0,1 0 0,1 0 0,0 1 0,1-1 0,6-17 0,-7 24 0,2 0 0,-1 0 0,1 0 0,0 1 0,1 0 0,-1 0 0,2 0 0,-1 0 0,1 1 0,7-7 0,-11 11 0,1 0 0,-1 0 0,1 0 0,0 0 0,0 0 0,0 1 0,0-1 0,0 1 0,0 0 0,0 0 0,1 0 0,-1 0 0,0 1 0,0-1 0,1 1 0,-1 0 0,7 1 0,-5-1 0,0 2 0,0-1 0,-1 0 0,1 1 0,0 0 0,0 0 0,-1 1 0,0-1 0,1 1 0,6 6 0,-3-2 0,0 0 0,-1 1 0,0 0 0,0 0 0,-1 1 0,0 0 0,0 0 0,-1 0 0,0 1 0,6 17 0,-10-21-68,0 0 0,0 0-1,0 0 1,0-1 0,-1 1 0,0 0-1,0 0 1,-1 0 0,1 0 0,-1 0-1,-1-1 1,1 1 0,-1 0 0,0-1-1,0 1 1,-1-1 0,1 0 0,-1 0-1,-4 5 1,-19 24-6758</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33.816"/>
    </inkml:context>
    <inkml:brush xml:id="br0">
      <inkml:brushProperty name="width" value="0.05" units="cm"/>
      <inkml:brushProperty name="height" value="0.05" units="cm"/>
    </inkml:brush>
  </inkml:definitions>
  <inkml:trace contextRef="#ctx0" brushRef="#br0">18 38 24575,'0'-3'0,"-1"0"0,0 0 0,1 0 0,-1-1 0,0 1 0,0 0 0,-1 1 0,1-1 0,-3-3 0,4 6 0,0 0 0,0-1 0,0 1 0,0 0 0,0 0 0,0 0 0,0-1 0,0 1 0,0 0 0,0 0 0,0 0 0,0 0 0,0 0 0,-1-1 0,1 1 0,0 0 0,0 0 0,0 0 0,0 0 0,0 0 0,-1 0 0,1-1 0,0 1 0,0 0 0,0 0 0,0 0 0,-1 0 0,1 0 0,0 0 0,0 0 0,0 0 0,-1 0 0,1 0 0,0 0 0,0 0 0,0 0 0,0 0 0,-1 0 0,1 0 0,0 0 0,0 0 0,0 0 0,-1 0 0,1 1 0,0 19 0,53 244 0,-15-91 0,93 703 0,-109-597 0,-14 328 0,-11-548-682,-15 79-1,14-122-6143</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34.861"/>
    </inkml:context>
    <inkml:brush xml:id="br0">
      <inkml:brushProperty name="width" value="0.05" units="cm"/>
      <inkml:brushProperty name="height" value="0.05" units="cm"/>
    </inkml:brush>
  </inkml:definitions>
  <inkml:trace contextRef="#ctx0" brushRef="#br0">20 332 24575,'-3'-5'0,"0"-1"0,0 0 0,1 1 0,0-1 0,1 0 0,-1 0 0,1 0 0,0-1 0,0 1 0,1 0 0,0 0 0,0 0 0,0-1 0,1 1 0,0 0 0,0 0 0,1 0 0,-1 0 0,1 0 0,1 0 0,-1 1 0,1-1 0,0 0 0,0 1 0,1 0 0,5-7 0,1 2 0,0 0 0,0 1 0,1 0 0,0 1 0,0 0 0,1 0 0,0 2 0,1-1 0,-1 2 0,1 0 0,14-4 0,45-8 0,2 3 0,0 4 0,88-2 0,-122 9 0,1411-13-2171,0 94-210,-1354-72 2367,1348 102-639,-1390-105 772,-35-3 320,-1 1 0,1 1 0,37 9 1,-54-10-285,0 1 1,0-1-1,-1 0 1,1 1-1,0 0 1,-1 0-1,1 0 1,-1 0-1,1 0 1,-1 0-1,0 1 1,0-1-1,0 1 1,0-1-1,-1 1 1,1 0 0,-1 0-1,2 3 1,2 8-10,0 1 1,5 25-1,-1-2-197,31 99 51,40 245 0,-57-209 0,76 427 0,135 306 0,-212-835 0,-3 2 0,10 88 0,-28-156 0,0 0 0,-1-1 0,0 1 0,0 0 0,0 0 0,-1 0 0,0-1 0,0 1 0,0 0 0,0-1 0,-1 1 0,0-1 0,1 1 0,-2-1 0,1 0 0,-4 6 0,3-7 0,-1 0 0,1 0 0,-1 0 0,1 0 0,-1-1 0,0 1 0,0-1 0,0 0 0,-1 0 0,1-1 0,0 1 0,-1-1 0,1 0 0,-1 0 0,1 0 0,-1-1 0,-5 1 0,-34-2 0,1-1 0,-1-2 0,-52-11 0,12 1 0,-81-9 112,-552-69-1082,-613-23 153,-2 60 0,501 78 446,809-21 386,7-1 328,-1 0 1,1 0-1,-1-2 0,-15-1 1,26 1-278,0-1 1,0 1-1,0 0 1,1-1-1,-1 0 1,1 0 0,-1-1-1,1 1 1,0-1-1,0 0 1,0 0-1,0 0 1,0-1 0,1 1-1,-1-1 1,-4-7-1,7 9-66,-14-20 0,-1 0 0,-36-36 0,46 52 0,0 1 0,0 0 0,-1 1 0,1-1 0,-1 1 0,0 0 0,-1 1 0,1 0 0,0 0 0,-1 0 0,0 1 0,1 0 0,-1 1 0,-10-1 0,9 2-91,6 0-7,0 1 0,0-1 0,0 0 0,1 0 0,-1 0 0,0 0 0,0-1 0,0 1 0,1-1 0,-1 0 0,0 0 0,-2-1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35.407"/>
    </inkml:context>
    <inkml:brush xml:id="br0">
      <inkml:brushProperty name="width" value="0.05" units="cm"/>
      <inkml:brushProperty name="height" value="0.05" units="cm"/>
    </inkml:brush>
  </inkml:definitions>
  <inkml:trace contextRef="#ctx0" brushRef="#br0">15 27 24575,'-1'-1'0,"0"1"0,0-1 0,0 0 0,0 1 0,0-1 0,1 0 0,-1 1 0,0-1 0,0 0 0,1 0 0,-1 0 0,1 0 0,-1 1 0,1-1 0,-1 0 0,1 0 0,-1 0 0,1 0 0,0 0 0,-1 0 0,1 0 0,0-2 0,3 2 0,0 0 0,0 0 0,0 0 0,0 1 0,0-1 0,0 1 0,0 0 0,6 0 0,457 9 0,-341-2 0,1068 61-1030,-451-22 524,-738-46 532,13 0 217,-14-1-576,-8-1-713,-14-4-4499</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35.765"/>
    </inkml:context>
    <inkml:brush xml:id="br0">
      <inkml:brushProperty name="width" value="0.05" units="cm"/>
      <inkml:brushProperty name="height" value="0.05" units="cm"/>
    </inkml:brush>
  </inkml:definitions>
  <inkml:trace contextRef="#ctx0" brushRef="#br0">0 1 24575,'80'0'0,"683"5"0,-7 33 0,-633-26 0,252 10 0,-356-24 120,-19 2-147,0 0 1,0 0-1,0 0 1,0 0-1,0 0 1,0 0-1,-1 0 1,1 0-1,0 0 1,0 0-1,0 0 1,0-1-1,0 1 1,0 0-1,0 0 1,-1 0-1,1 0 1,0 0-1,0 0 1,0-1-1,0 1 1,0 0-1,0 0 0,0 0 1,0 0-1,0 0 1,0-1-1,0 1 1,0 0-1,0 0 1,0 0-1,0 0 1,0 0-1,0-1 1,0 1-1,0 0 1,0 0-1,0 0 1,0 0-1,0 0 1,0-1-1,1 1 1,-1 0-1,0 0 1,0 0-1,0 0 1,0 0-1,0 0 1,0 0-1,0 0 1,0-1-1,1 1 1,-1 0-1,0 0 1,0 0-1,-17-6-6799</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3:53.985"/>
    </inkml:context>
    <inkml:brush xml:id="br0">
      <inkml:brushProperty name="width" value="0.05" units="cm"/>
      <inkml:brushProperty name="height" value="0.05" units="cm"/>
    </inkml:brush>
  </inkml:definitions>
  <inkml:trace contextRef="#ctx0" brushRef="#br0">0 7 24575,'0'-5'0,"0"4"0,0 5 0,4 8 0,2 5 0,0 5 0,-2 2 0,-1 3 0,-1 4 0,-1 2 0,0 0 0,-1-6-8191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36.125"/>
    </inkml:context>
    <inkml:brush xml:id="br0">
      <inkml:brushProperty name="width" value="0.05" units="cm"/>
      <inkml:brushProperty name="height" value="0.05" units="cm"/>
    </inkml:brush>
  </inkml:definitions>
  <inkml:trace contextRef="#ctx0" brushRef="#br0">0 1 24575,'1'1'0,"-1"1"0,1-1 0,0 0 0,-1 0 0,1 1 0,0-1 0,0 0 0,-1 0 0,1 0 0,0 0 0,0 0 0,0 0 0,0 0 0,1 0 0,-1-1 0,0 1 0,0 0 0,0-1 0,1 1 0,-1-1 0,2 1 0,31 11 0,5-3 0,0-3 0,63 4 0,-26-4 0,1011 116-583,-273-28 204,-749-87 379,241 18 0,-271-28 0,-35 3 10,0 0 1,1 0-1,-1 1 0,0-1 0,0 0 0,1 0 1,-1 0-1,0 0 0,0 0 0,1 0 1,-1 0-1,0 0 0,0 0 0,0 0 0,1 0 1,-1 0-1,0 0 0,0 0 0,1 0 0,-1-1 1,0 1-1,0 0 0,1 0 0,-1 0 0,0 0 1,0 0-1,0 0 0,1-1 0,-1 1 0,0 0 1,0 0-1,0 0 0,0-1 0,0 1 1,1 0-1,-1 0 0,0 0 0,0-1 0,0 1 1,0 0-1,0 0 0,0-1 0,0 1 0,0 0 1,0 0-1,0 0 0,0-1 0,0 1 0,0 0 1,0 0-1,0-1 0,0 1 0,0 0 0,0 0 1,0-1-1,0 1 0,0 0 0,-12-8-797,11 7 419,-23-10-6298</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37.827"/>
    </inkml:context>
    <inkml:brush xml:id="br0">
      <inkml:brushProperty name="width" value="0.05" units="cm"/>
      <inkml:brushProperty name="height" value="0.05" units="cm"/>
    </inkml:brush>
  </inkml:definitions>
  <inkml:trace contextRef="#ctx0" brushRef="#br0">28 1 24575,'-18'3'0,"18"-3"0,-1 0 0,1 0 0,0 0 0,0 1 0,0-1 0,-1 0 0,1 0 0,0 0 0,0 1 0,0-1 0,0 0 0,-1 0 0,1 0 0,0 1 0,0-1 0,0 0 0,0 0 0,0 1 0,0-1 0,0 0 0,0 0 0,0 1 0,0-1 0,0 0 0,0 0 0,0 1 0,0-1 0,0 0 0,0 0 0,0 1 0,0-1 0,0 0 0,0 0 0,0 1 0,3 2 0,-1 0 0,0 0 0,0 0 0,1-1 0,0 1 0,-1-1 0,5 3 0,20 13 0,0 0 0,2-2 0,0-2 0,1 0 0,39 12 0,69 32 0,-134-56 0,0 1 0,-1-1 0,1 0 0,0 1 0,-1 0 0,0 0 0,0 0 0,0 0 0,0 0 0,0 1 0,2 3 0,-4-6 0,-1 0 0,0 0 0,1 0 0,-1 0 0,0 0 0,0-1 0,1 1 0,-1 0 0,0 0 0,0 0 0,0 0 0,0 0 0,0 0 0,0 0 0,0 0 0,-1-1 0,1 1 0,0 0 0,0 0 0,-1 0 0,1 0 0,-1 0 0,0 1 0,-1 0 0,1-1 0,-1 1 0,0-1 0,1 0 0,-1 0 0,0 0 0,0 0 0,0 0 0,1 0 0,-1 0 0,0 0 0,-4 0 0,-50 12 0,1-3 0,-2-2 0,1-3 0,-108-4 0,158-1-1365</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38.768"/>
    </inkml:context>
    <inkml:brush xml:id="br0">
      <inkml:brushProperty name="width" value="0.05" units="cm"/>
      <inkml:brushProperty name="height" value="0.05" units="cm"/>
    </inkml:brush>
  </inkml:definitions>
  <inkml:trace contextRef="#ctx0" brushRef="#br0">25 25 24575,'-2'0'0,"0"0"0,1-1 0,-1 1 0,1-1 0,-1 1 0,1-1 0,-1 0 0,1 0 0,-1 0 0,1 1 0,-3-4 0,4 4 0,0 0 0,-1 0 0,1 0 0,0-1 0,0 1 0,0 0 0,-1 0 0,1-1 0,0 1 0,0 0 0,0 0 0,-1-1 0,1 1 0,0 0 0,0-1 0,0 1 0,0 0 0,0-1 0,0 1 0,0 0 0,0 0 0,0-1 0,0 1 0,0 0 0,0-1 0,0 1 0,0 0 0,0-1 0,0 1 0,0 0 0,0-1 0,0 1 0,0 0 0,1-1 0,-1 1 0,0 0 0,0 0 0,0-1 0,1 1 0,-1 0 0,0 0 0,0-1 0,0 1 0,1 0 0,-1 0 0,0 0 0,1-1 0,-1 1 0,0 0 0,0 0 0,1 0 0,-1 0 0,0 0 0,1 0 0,-1 0 0,0 0 0,1 0 0,-1 0 0,0 0 0,1 0 0,-1 0 0,0 0 0,1 0 0,-1 0 0,0 0 0,1 0 0,17-1 0,0 0 0,0 1 0,0 1 0,33 6 0,1 0 0,2191 160-1683,-1946-147 1895,-293-20-67,1 0 0,-1 0 0,0-1 0,1 1-1,-1-1 1,7-2 0,-11 3-133,0 0 0,1-1 1,-1 1-1,0 0 0,1 0 0,-1 0 0,0 0 0,0 0 0,1-1 0,-1 1 0,0 0 0,0 0 0,1 0 1,-1-1-1,0 1 0,0 0 0,1 0 0,-1-1 0,0 1 0,0 0 0,0 0 0,0-1 0,0 1 1,1 0-1,-1-1 0,0 1 0,0 0 0,0-1 0,0 1 0,0-1 0,-14-10 70,12 10-82,0 1 0,0-1 0,0 0 0,0 1 0,0-1 0,0 1 0,0 0 0,0-1 0,0 1 0,0 0 0,0 0 0,0 0 0,0 1 0,0-1 0,0 0 0,0 1 0,0 0 0,0-1 0,-3 2 0,2 0 0,-1 0 0,1 1 0,0-1 0,0 1 0,0-1 0,0 1 0,0 0 0,1 0 0,-4 6 0,0 0 0,2-1 0,-1 1 0,1 0 0,1 1 0,-1-1 0,1 1 0,-2 15 0,-25 482 0,17-113 0,0-7 0,15-271 0,0-34 0,-15 147 0,11-217 0,0 0 0,0 0 0,-1-1 0,0 1 0,-1 0 0,-1-1 0,-10 19 0,15-30-20,-1 0 0,1 1-1,0-1 1,0 0 0,0 0-1,-1 0 1,1 0 0,0 0-1,0 0 1,0 0 0,-1 0 0,1 0-1,0 0 1,0 0 0,0-1-1,-1 1 1,1 0 0,0 0-1,0 0 1,0 0 0,-1 0 0,1 0-1,0 0 1,0 0 0,0-1-1,0 1 1,-1 0 0,1 0-1,0 0 1,0 0 0,0-1-1,0 1 1,0 0 0,0 0 0,0 0-1,0 0 1,-1-1 0,1 1-1,0 0 1,0 0 0,0 0-1,0-1 1,0 1 0,0 0-1,0 0 1,0 0 0,0-1 0,0 1-1,0 0 1,0 0 0,0 0-1,1-1 1,-1 1 0,0 0-1,0 0 1,0-1 0,0 1-188,-1-12-6618</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39.093"/>
    </inkml:context>
    <inkml:brush xml:id="br0">
      <inkml:brushProperty name="width" value="0.05" units="cm"/>
      <inkml:brushProperty name="height" value="0.05" units="cm"/>
    </inkml:brush>
  </inkml:definitions>
  <inkml:trace contextRef="#ctx0" brushRef="#br0">1 1 24575,'0'4'0,"4"6"0,2 6 0,4 0 0,5 2 0,4 2 0,4 2 0,1-3 0,2-4 0,1-5 0,-5-4-8191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39.454"/>
    </inkml:context>
    <inkml:brush xml:id="br0">
      <inkml:brushProperty name="width" value="0.05" units="cm"/>
      <inkml:brushProperty name="height" value="0.05" units="cm"/>
    </inkml:brush>
  </inkml:definitions>
  <inkml:trace contextRef="#ctx0" brushRef="#br0">222 1 24575,'4'0'0,"6"0"0,6 0 0,4 0 0,-5 0 0,-10 0 0,-10 0 0,-9 4 0,-6 2 0,-8-1 0,-9 4 0,-7 4 0,-4 1 0,-3 1 0,6-1-8191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39.813"/>
    </inkml:context>
    <inkml:brush xml:id="br0">
      <inkml:brushProperty name="width" value="0.05" units="cm"/>
      <inkml:brushProperty name="height" value="0.05" units="cm"/>
    </inkml:brush>
  </inkml:definitions>
  <inkml:trace contextRef="#ctx0" brushRef="#br0">36 26 24575,'-10'-10'0,"-8"-6"0,12 21 0,5 14 0,4 47 0,15 74 0,-1-14 0,12 480 0,-17-256 0,93 697 0,-101-1020-120,13 56 373,-16-78-378,1 1 0,0-1 0,0 0 0,0 1 1,1-1-1,0 0 0,0-1 0,0 1 0,1 0 1,-1-1-1,6 6 0,4-3-6701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40.744"/>
    </inkml:context>
    <inkml:brush xml:id="br0">
      <inkml:brushProperty name="width" value="0.05" units="cm"/>
      <inkml:brushProperty name="height" value="0.05" units="cm"/>
    </inkml:brush>
  </inkml:definitions>
  <inkml:trace contextRef="#ctx0" brushRef="#br0">3 131 24575,'1'-2'0,"-1"0"0,0 0 0,1 0 0,-1 0 0,1 0 0,0 0 0,-1 0 0,1 0 0,0 1 0,0-1 0,0 0 0,1 1 0,-1-1 0,0 1 0,1-1 0,-1 1 0,1-1 0,-1 1 0,1 0 0,-1 0 0,1 0 0,0 0 0,0 0 0,-1 0 0,5-1 0,6-2 0,0 0 0,0 1 0,14-2 0,-13 2 0,337-43 27,8 27-648,-236 14-93,2365 64-1574,-1519 69 2282,-895-116 6,-34-8 289,-29-4-42,0 1-1,0 1 0,0-1 0,-1 2 0,16 4 0,-23-6-147,-1 0 1,1 0-1,-1 0 0,1 1 1,-1-1-1,0 0 0,0 1 1,1-1-1,-1 1 1,0-1-1,0 1 0,0-1 1,0 1-1,-1 0 0,1-1 1,0 1-1,-1 0 0,1 0 1,0 3-1,3 41-390,-3-28 431,21 269-140,29 253 0,60-47 0,42-9 0,-14-47 0,-133-419 0,8 28 0,14 91 0,-26-125 0,-1-1 0,0 0 0,-1 1 0,0-1 0,-1 1 0,0-1 0,0 1 0,-2-1 0,1 0 0,-2 0 0,1 0 0,-1 0 0,-10 17 0,11-24 0,0 0 0,0 0 0,0 0 0,-1 0 0,0-1 0,1 0 0,-1 1 0,-1-1 0,1-1 0,0 1 0,-1-1 0,1 1 0,-1-1 0,0 0 0,0-1 0,0 1 0,0-1 0,0 0 0,0-1 0,-9 1 0,-7-1 0,0-1 0,1-1 0,-41-10 0,6 1 0,-928-119-791,685 93-116,-1220-84-639,1018 117 1045,-522 64 0,874-41 1180,-120 9 1634,260-28-2128,0 0 0,0-1 0,0 1-1,0-2 1,-14-3 0,20 5-222,1 0 0,-1-1 0,0 0 0,1 1 0,-1-1 0,1 0 0,0 0 0,-1 0 0,1 0 0,0 0 0,-1 0 0,1 0 0,0 0 0,0-1 0,0 1 0,0 0 1,0-1-1,0 1 0,0 0 0,1-1 0,-1 0 0,0 1 0,1-1 0,-1 1 0,1-1 0,0 0 0,-1 1 0,1-1 0,0 0 0,0 1 0,0-1 0,1-3 0,3-13-6789</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41.289"/>
    </inkml:context>
    <inkml:brush xml:id="br0">
      <inkml:brushProperty name="width" value="0.05" units="cm"/>
      <inkml:brushProperty name="height" value="0.05" units="cm"/>
    </inkml:brush>
  </inkml:definitions>
  <inkml:trace contextRef="#ctx0" brushRef="#br0">0 89 24575,'1'-6'0,"-1"1"0,1 0 0,1 0 0,-1 0 0,1 0 0,0 0 0,0 0 0,4-7 0,-5 9 0,1 1 0,-1 0 0,0-1 0,1 1 0,0 0 0,-1 0 0,1 0 0,0 0 0,0 0 0,0 0 0,0 1 0,1-1 0,-1 1 0,0-1 0,1 1 0,-1 0 0,1 0 0,2-1 0,-3 2 0,0 0 0,-1 1 0,1-1 0,0 0 0,-1 1 0,1-1 0,0 1 0,-1 0 0,1 0 0,-1 0 0,1-1 0,-1 1 0,1 0 0,-1 1 0,0-1 0,0 0 0,1 0 0,-1 1 0,0-1 0,0 0 0,0 1 0,-1-1 0,2 3 0,17 39 0,-1 17 0,14 99 0,-16-70 0,-10-61-93,14 70-543,13 166 0,-32-239-6190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42.022"/>
    </inkml:context>
    <inkml:brush xml:id="br0">
      <inkml:brushProperty name="width" value="0.05" units="cm"/>
      <inkml:brushProperty name="height" value="0.05" units="cm"/>
    </inkml:brush>
  </inkml:definitions>
  <inkml:trace contextRef="#ctx0" brushRef="#br0">20 132 24575,'-8'-36'0,"7"34"0,0 0 0,0-1 0,0 1 0,1 0 0,-1 0 0,0 0 0,1-1 0,-1 1 0,1 0 0,0 0 0,0-1 0,0 1 0,0 0 0,0-1 0,1 1 0,-1 0 0,0 0 0,1-1 0,0 1 0,0 0 0,-1 0 0,1 0 0,0 0 0,1 0 0,-1 0 0,0 0 0,1 0 0,-1 1 0,1-1 0,-1 0 0,5-2 0,0 0 0,1 1 0,0-1 0,1 1 0,-1 1 0,1 0 0,-1 0 0,1 0 0,0 1 0,-1 0 0,1 0 0,15 2 0,-7-2 0,504 10-31,-377-2-180,1689 73-1001,-1023-28 1212,-793-51 10,-5 0 0,0 0-1,0 0 1,0 1-1,14 5 1,-22-6 48,-1 0 0,1 0 0,-1 1 1,1-1-1,-1 0 0,0 1 0,0-1 0,0 1 1,0 0-1,0 0 0,0 0 0,0 0 0,-1 0 0,1 0 1,-1 0-1,1 0 0,-1 1 0,0-1 0,0 1 1,0-1-1,0 1 0,0-1 0,0 4 0,10 86-58,-2 165 0,0 14 0,-3-208 0,20 158 0,-25-216 0,0 0 0,0 1 0,-1-1 0,0 0 0,0 0 0,0 1 0,-1-1 0,-1 9 0,1-12 0,0-1 0,0 1 0,1-1 0,-1 1 0,0-1 0,0 0 0,-1 1 0,1-1 0,0 0 0,0 0 0,-1 0 0,1 0 0,0 0 0,-1 0 0,1 0 0,-1 0 0,1-1 0,-1 1 0,0 0 0,1-1 0,-1 1 0,0-1 0,1 0 0,-1 0 0,0 1 0,0-1 0,1 0 0,-1-1 0,0 1 0,1 0 0,-3-1 0,-169-23 0,70 7 0,-1752-196-1987,713 179 1682,974 47 274,28 0 388,131-14 795,9 1-1166,0 0-1,-1 0 1,1 0 0,0-1-1,0 1 1,0 0 0,0 0-1,0 0 1,0 0 0,0 0-1,0 0 1,0 0-1,0 0 1,0 0 0,0-1-1,0 1 1,-1 0 0,1 0-1,0 0 1,0 0 0,0 0-1,0 0 1,0 0 0,0-1-1,0 1 1,0 0 0,0 0-1,0 0 1,0 0 0,0 0-1,0 0 1,0 0 0,1-1-1,-1 1 1,0 0-1,0 0 1,0 0 0,0 0-1,0 0 1,0 0 0,0 0-1,0 0 1,0 0 0,0-1-1,0 1 1,0 0 0,1 0-1,-1 0 1,0 0 0,0 0-1,0 0 1,0 0 0,0 0-1,0 0 1,0 0 0,0 0-1,1 0 1,7-5-6531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42.570"/>
    </inkml:context>
    <inkml:brush xml:id="br0">
      <inkml:brushProperty name="width" value="0.05" units="cm"/>
      <inkml:brushProperty name="height" value="0.05" units="cm"/>
    </inkml:brush>
  </inkml:definitions>
  <inkml:trace contextRef="#ctx0" brushRef="#br0">16 0 24575,'-15'0'0,"20"0"0,29 1 0,417 29-63,105 6-728,570 2 791,-695-19 0,-389-23 107,-25 1-287,-13 0-970,-20-1-4964</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3:54.359"/>
    </inkml:context>
    <inkml:brush xml:id="br0">
      <inkml:brushProperty name="width" value="0.05" units="cm"/>
      <inkml:brushProperty name="height" value="0.05" units="cm"/>
    </inkml:brush>
  </inkml:definitions>
  <inkml:trace contextRef="#ctx0" brushRef="#br0">235 1 24575,'0'4'0,"-5"6"0,-1 6 0,-4 5 0,-4 2 0,-1 7 0,-2 3 0,-2 0 0,-2-2 0,-3-5 0,4-8-8191</inkml:trace>
  <inkml:trace contextRef="#ctx0" brushRef="#br0" timeOffset="1">1 26 24575,'0'5'0,"4"1"0,2 4 0,5 5 0,3 4 0,5 3 0,4 3 0,6-4 0,3 0 0,-4-4-8191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42.966"/>
    </inkml:context>
    <inkml:brush xml:id="br0">
      <inkml:brushProperty name="width" value="0.05" units="cm"/>
      <inkml:brushProperty name="height" value="0.05" units="cm"/>
    </inkml:brush>
  </inkml:definitions>
  <inkml:trace contextRef="#ctx0" brushRef="#br0">0 1 24575,'3'2'0,"0"1"0,0-1 0,0 0 0,1 0 0,-1 0 0,0-1 0,1 1 0,-1-1 0,1 0 0,0 0 0,-1 0 0,5 0 0,51 3 0,-30-3 0,842 91 0,-649-65 0,-27-2 0,193 20 0,-383-46-87,-6-1 119,-15-5 105,-25-8-1584,7 3-5379</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43.782"/>
    </inkml:context>
    <inkml:brush xml:id="br0">
      <inkml:brushProperty name="width" value="0.05" units="cm"/>
      <inkml:brushProperty name="height" value="0.05" units="cm"/>
    </inkml:brush>
  </inkml:definitions>
  <inkml:trace contextRef="#ctx0" brushRef="#br0">71 1 24575,'-3'53'0,"-3"-1"0,-2 1 0,-2-1 0,-20 61 0,20-75 0,6-19 0,9-22 0,13-29 0,16-39 0,-14 27 0,1 2 0,2 0 0,41-54 0,-62 93 0,-1 1 0,1 0 0,0 0 0,0 0 0,0 0 0,0 0 0,0 0 0,0 0 0,0 1 0,1-1 0,-1 1 0,0 0 0,1 0 0,-1-1 0,1 2 0,0-1 0,-1 0 0,1 0 0,0 1 0,0 0 0,-1-1 0,1 1 0,0 0 0,3 1 0,-2 0 0,0 1 0,-1-1 0,0 1 0,1 0 0,-1 0 0,0 0 0,0 1 0,0-1 0,0 1 0,0-1 0,-1 1 0,1 0 0,-1 0 0,0 0 0,0 0 0,0 1 0,2 4 0,27 57-14,24 80 0,-26-66-1323,-18-52-5489</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44.157"/>
    </inkml:context>
    <inkml:brush xml:id="br0">
      <inkml:brushProperty name="width" value="0.05" units="cm"/>
      <inkml:brushProperty name="height" value="0.05" units="cm"/>
    </inkml:brush>
  </inkml:definitions>
  <inkml:trace contextRef="#ctx0" brushRef="#br0">35 42 24575,'-4'0'0,"-2"-5"0,-4-1 0,0-4 0,5 0 0,9 1 0,8 7 0,6 4 0,8 1 0,10 0 0,2 0 0,4 0 0,-5-2-8191</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44.514"/>
    </inkml:context>
    <inkml:brush xml:id="br0">
      <inkml:brushProperty name="width" value="0.05" units="cm"/>
      <inkml:brushProperty name="height" value="0.05" units="cm"/>
    </inkml:brush>
  </inkml:definitions>
  <inkml:trace contextRef="#ctx0" brushRef="#br0">50 108 24575,'-4'-4'0,"-2"-7"0,-4 0 0,0-4 0,1 6 0,2 8 0,3 10 0,6 6 0,3 7 0,0 7 0,4 3 0,1 1 0,-2 0 0,2-7 0,0-3 0,-3-1 0,3-4 0,-1-5-8191</inkml:trace>
  <inkml:trace contextRef="#ctx0" brushRef="#br0" timeOffset="1">206 81 24575,'0'-4'0,"0"-6"0,0-6 0,0-4 0,4 1 0,2 8 0,4 11 0,0 9 0,-1 8 0,-3 9 0,3 6 0,-1 5 0,3 1 0,0-1 0,-2 1 0,1 0 0,0-4 0,-2-6-8191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44.889"/>
    </inkml:context>
    <inkml:brush xml:id="br0">
      <inkml:brushProperty name="width" value="0.05" units="cm"/>
      <inkml:brushProperty name="height" value="0.05" units="cm"/>
    </inkml:brush>
  </inkml:definitions>
  <inkml:trace contextRef="#ctx0" brushRef="#br0">0 0 24575,'0'5'0,"5"1"0,5-1 0,6 0 0,4-2 0,8-1 0,3-1 0,1-1 0,4 0 0,0 0 0,3 0 0,-1 0 0,2 4 0,-1 1 0,-3 1 0,-4-2 0,-10-1 0,-11-1-8191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45.420"/>
    </inkml:context>
    <inkml:brush xml:id="br0">
      <inkml:brushProperty name="width" value="0.05" units="cm"/>
      <inkml:brushProperty name="height" value="0.05" units="cm"/>
    </inkml:brush>
  </inkml:definitions>
  <inkml:trace contextRef="#ctx0" brushRef="#br0">1 6 24575,'0'-4'0,"0"2"0,0 7 0,4 6 0,2 6 0,0 5 0,-2 3 0,-1 1 0,-1 1 0,4 0 0,0 0 0,-1 0 0,4-5 0,0-1 0,-2-5-8191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45.993"/>
    </inkml:context>
    <inkml:brush xml:id="br0">
      <inkml:brushProperty name="width" value="0.05" units="cm"/>
      <inkml:brushProperty name="height" value="0.05" units="cm"/>
    </inkml:brush>
  </inkml:definitions>
  <inkml:trace contextRef="#ctx0" brushRef="#br0">14 100 24575,'-1'-1'0,"0"0"0,0 0 0,0 1 0,0-1 0,0 0 0,0-1 0,0 1 0,0 0 0,1 0 0,-1 0 0,0 0 0,1-1 0,-1 1 0,1 0 0,-1-1 0,1 1 0,0 0 0,-1-1 0,1 1 0,0 0 0,0-1 0,0 1 0,0-1 0,0 1 0,1 0 0,-1-1 0,0 1 0,0 0 0,1-1 0,-1 1 0,1 0 0,-1-1 0,1 1 0,0 0 0,0 0 0,-1 0 0,1 0 0,0 0 0,0-1 0,0 2 0,0-1 0,0 0 0,0 0 0,0 0 0,3-1 0,3-2 0,0 0 0,1 0 0,-1 0 0,1 1 0,0 1 0,9-3 0,16-2 0,0 2 0,0 1 0,0 2 0,52 2 0,132 23 0,-67-4 0,-128-18 0,-10 0 0,0 0 0,0 0 0,0 1 0,0 1 0,14 4 0,-24-6 0,1 0 0,-1 0 0,0 0 0,0 1 0,1-1 0,-1 1 0,0-1 0,0 1 0,-1 0 0,1-1 0,0 1 0,0 0 0,-1 0 0,1 1 0,-1-1 0,0 0 0,0 0 0,1 1 0,-2-1 0,1 0 0,0 1 0,0-1 0,-1 1 0,1-1 0,-1 1 0,0 0 0,0-1 0,0 1 0,0 4 0,-9 67 0,-2 37 0,12-108 0,-1 1 0,0 0 0,-1 0 0,1-1 0,-1 1 0,0 0 0,1-1 0,-1 1 0,-1-1 0,1 1 0,-3 4 0,3-7 0,-1 1 0,0-1 0,1 1 0,-1-1 0,0 0 0,0 0 0,0 0 0,0 0 0,0 0 0,0 0 0,0 0 0,0-1 0,0 1 0,0-1 0,0 0 0,0 1 0,0-1 0,-1 0 0,1 0 0,0 0 0,-3-1 0,-213-19 0,135 10 0,-158 1 0,234 10-114,2-2 10,0 1 0,0 0 0,0 1-1,0-1 1,1 1 0,-1 0-1,0 1 1,0-1 0,1 1 0,-1 0-1,-7 4 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46.352"/>
    </inkml:context>
    <inkml:brush xml:id="br0">
      <inkml:brushProperty name="width" value="0.05" units="cm"/>
      <inkml:brushProperty name="height" value="0.05" units="cm"/>
    </inkml:brush>
  </inkml:definitions>
  <inkml:trace contextRef="#ctx0" brushRef="#br0">0 0 24575,'5'4'0,"5"2"0,6 0 0,4-2 0,3-1 0,3-1 0,1 0 0,-5-2-8191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46.680"/>
    </inkml:context>
    <inkml:brush xml:id="br0">
      <inkml:brushProperty name="width" value="0.05" units="cm"/>
      <inkml:brushProperty name="height" value="0.05" units="cm"/>
    </inkml:brush>
  </inkml:definitions>
  <inkml:trace contextRef="#ctx0" brushRef="#br0">16 1 24575,'-4'0'0,"-2"4"0,1 7 0,4 0 0,4 4 0,1 3 0,4 3 0,1 2 0,3 2 0,-1-3-8191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47.054"/>
    </inkml:context>
    <inkml:brush xml:id="br0">
      <inkml:brushProperty name="width" value="0.05" units="cm"/>
      <inkml:brushProperty name="height" value="0.05" units="cm"/>
    </inkml:brush>
  </inkml:definitions>
  <inkml:trace contextRef="#ctx0" brushRef="#br0">0 0 24575,'0'5'0,"0"5"0,0 6 0,5 4 0,0 4 0,1 1 0,-2 2 0,0 0 0,-2 0 0,-1 0 0,-1-5-8191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3:54.987"/>
    </inkml:context>
    <inkml:brush xml:id="br0">
      <inkml:brushProperty name="width" value="0.05" units="cm"/>
      <inkml:brushProperty name="height" value="0.05" units="cm"/>
    </inkml:brush>
  </inkml:definitions>
  <inkml:trace contextRef="#ctx0" brushRef="#br0">51 0 24575,'-2'0'0,"0"1"0,0-1 0,0 0 0,-1 1 0,1-1 0,0 1 0,0 0 0,0-1 0,0 1 0,0 0 0,0 0 0,0 1 0,0-1 0,1 0 0,-1 1 0,0-1 0,1 1 0,-1-1 0,1 1 0,0 0 0,-1 0 0,1-1 0,0 1 0,0 0 0,0 0 0,0 0 0,0 0 0,1 1 0,-1-1 0,1 0 0,-1 0 0,1 0 0,0 0 0,0 5 0,-1 8 0,1 1 0,0 0 0,5 28 0,-3-31 0,48 439 0,-30 2 0,-20-441 0,0 0 0,-1 0 0,-1 0 0,0-1 0,-1 1 0,-5 16 0,11-32 0,0 1 0,0 0 0,1-1 0,-1 1 0,0 0 0,1 1 0,0-1 0,-1 1 0,1-1 0,4 0 0,51-14 0,8 6 0,1 3 0,132 4 0,-107 4 0,1725 10-2956,1 50 2817,-512-2-266,-1266-58 1023,-40-1-598,-1 0 1,0 0 0,0 0-1,0 0 1,0 0 0,1 0-1,-1 0 1,0 0 0,0 0-1,0 1 1,1-1-1,-1 0 1,0 0 0,0 0-1,0 0 1,1 0 0,-1 0-1,0 0 1,0 0 0,1 0-1,-1-1 1,0 1 0,0 0-1,0 0 1,0 0 0,1 0-1,-1 0 1,0 0 0,0 0-1,0 0 1,1-1 0,-1 1-1,0 0 1,0 0-1,0 0 1,0 0 0,0 0-1,0-1 1,1 1 0,-1 0-1,0 0 1,0 0 0,0-1-1,0 1 1,0 0 0,0 0-1,0-1 1,-11-4 808,-23-6-316,-91-12-40,79 16-1762,-16-4-5537</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47.380"/>
    </inkml:context>
    <inkml:brush xml:id="br0">
      <inkml:brushProperty name="width" value="0.05" units="cm"/>
      <inkml:brushProperty name="height" value="0.05" units="cm"/>
    </inkml:brush>
  </inkml:definitions>
  <inkml:trace contextRef="#ctx0" brushRef="#br0">1 25 24575,'0'-1'0,"0"0"0,0 0 0,1 0 0,-1 0 0,0 0 0,1 0 0,-1 1 0,1-1 0,-1 0 0,1 0 0,0 0 0,-1 1 0,1-1 0,0 0 0,-1 1 0,1-1 0,0 1 0,0-1 0,-1 1 0,1-1 0,0 1 0,0-1 0,0 1 0,0 0 0,0 0 0,0-1 0,1 1 0,29-5 0,-29 4 0,25 0 0,0 2 0,1 0 0,42 8 0,17 1 0,-50-7 0,0 1 0,58 14 0,-95-18 0,1 0 0,-1 1 0,1-1 0,-1 0 0,0 1 0,1-1 0,-1 1 0,0-1 0,1 1 0,-1-1 0,0 1 0,0-1 0,0 1 0,1-1 0,-1 1 0,0-1 0,0 1 0,0 0 0,0-1 0,0 1 0,0-1 0,0 1 0,0-1 0,0 1 0,0-1 0,0 1 0,-1-1 0,1 1 0,0 0 0,0-1 0,-1 1 0,-8 26 0,5-13 0,0 10 0,1 0 0,1 1 0,2 32 0,-2 21 0,2-75 6,0 0 0,-1 0 1,1 0-1,-1-1 0,1 1 0,-1 0 0,0 0 0,0 0 0,-1-1 0,1 1 0,0 0 0,-1-1 0,0 1 0,1-1 0,-1 0 1,0 1-1,-4 2 0,1-2-154,1 0 1,-1 0-1,0-1 1,0 0-1,0 0 1,0 0-1,0-1 1,0 1-1,-6-1 1,-31 6-6679</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6:05:42.275"/>
    </inkml:context>
    <inkml:brush xml:id="br0">
      <inkml:brushProperty name="width" value="0.05" units="cm"/>
      <inkml:brushProperty name="height" value="0.05" units="cm"/>
      <inkml:brushProperty name="color" value="#E71224"/>
    </inkml:brush>
  </inkml:definitions>
  <inkml:trace contextRef="#ctx0" brushRef="#br0">28 440 24575,'-1'0'0,"0"1"0,0-1 0,-1 1 0,1-1 0,0 1 0,0-1 0,0 1 0,0 0 0,0 0 0,0-1 0,0 1 0,1 0 0,-1 0 0,0 0 0,0 0 0,1 0 0,-1 0 0,0 0 0,1 0 0,-1 1 0,1-1 0,-1 0 0,1 0 0,0 0 0,0 1 0,-1-1 0,1 2 0,-5 40 0,5-38 0,-1 15 0,0 0 0,2-1 0,3 24 0,-4-37 0,1 0 0,1 1 0,0-1 0,-1 0 0,2 0 0,-1 0 0,1 0 0,0-1 0,0 1 0,0-1 0,1 1 0,0-1 0,8 8 0,-10-11 0,0-1 0,-1 0 0,1 0 0,0 0 0,0 0 0,0 0 0,0 0 0,0 0 0,0-1 0,0 1 0,0-1 0,0 1 0,0-1 0,0 0 0,0 0 0,0 0 0,0 0 0,3 0 0,0-1 0,0 0 0,0-1 0,-1 0 0,1 1 0,-1-1 0,1-1 0,6-3 0,3-5 0,1 0 0,-2-1 0,15-16 0,115-132 0,84-83 0,-191 211 0,1 1 0,1 1 0,1 2 0,2 2 0,0 2 0,62-25 0,-101 48 0,31-10 0,-31 10 0,-1 1 0,0-1 0,1 1 0,-1 0 0,0 0 0,1 0 0,-1-1 0,1 1 0,-1 0 0,0 1 0,1-1 0,-1 0 0,0 0 0,1 1 0,-1-1 0,1 0 0,-1 1 0,0-1 0,0 1 0,2 1 0,-2 7-1365,-8 2-5461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6:05:43.224"/>
    </inkml:context>
    <inkml:brush xml:id="br0">
      <inkml:brushProperty name="width" value="0.05" units="cm"/>
      <inkml:brushProperty name="height" value="0.05" units="cm"/>
      <inkml:brushProperty name="color" value="#E71224"/>
    </inkml:brush>
  </inkml:definitions>
  <inkml:trace contextRef="#ctx0" brushRef="#br0">1 339 24575,'4'6'0,"0"1"0,-1 0 0,1 0 0,-1 0 0,0 0 0,-1 0 0,0 1 0,2 14 0,2 0 0,5 31 0,-9-40 0,0-1 0,1 0 0,0 0 0,0 0 0,2 0 0,-1 0 0,1-1 0,14 21 0,-17-29 0,0-1 0,0 0 0,1 1 0,-1-1 0,1 0 0,-1-1 0,1 1 0,0 0 0,0-1 0,0 0 0,0 1 0,0-1 0,0 0 0,0-1 0,0 1 0,0 0 0,0-1 0,1 0 0,-1 0 0,0 0 0,0 0 0,0 0 0,1-1 0,-1 1 0,0-1 0,0 0 0,0 0 0,0 0 0,0 0 0,3-2 0,10-6 0,0 0 0,0-1 0,-2 0 0,18-16 0,-12 10 0,214-191 0,-45 35 0,-143 135 0,2 1 0,68-37 0,-67 47-1365,-38 19-5461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6:05:44.989"/>
    </inkml:context>
    <inkml:brush xml:id="br0">
      <inkml:brushProperty name="width" value="0.05" units="cm"/>
      <inkml:brushProperty name="height" value="0.05" units="cm"/>
      <inkml:brushProperty name="color" value="#E71224"/>
    </inkml:brush>
  </inkml:definitions>
  <inkml:trace contextRef="#ctx0" brushRef="#br0">1 327 24575,'-1'66'0,"3"76"0,-2-138 0,0 0 0,1-1 0,0 1 0,0 0 0,0 0 0,0-1 0,0 1 0,1 0 0,-1-1 0,5 7 0,-5-10 0,0 1 0,0 0 0,0 0 0,0 0 0,0 0 0,0-1 0,0 1 0,0 0 0,0-1 0,0 1 0,1-1 0,-1 1 0,0-1 0,0 0 0,1 1 0,-1-1 0,0 0 0,1 0 0,-1 0 0,0 0 0,0 0 0,1 0 0,-1-1 0,0 1 0,1 0 0,-1-1 0,0 1 0,0 0 0,0-1 0,1 0 0,-1 1 0,0-1 0,0 0 0,0 1 0,2-3 0,67-47 0,86-80 0,-12 9 0,-74 66 0,2 4 0,2 2 0,98-47 0,-151 85 0,-17 8 0,0 1 0,1-1 0,-1 1 0,0 0 0,1 1 0,-1-1 0,1 1 0,-1 0 0,1 0 0,5-1 0,-3 7-1365,-5 3-5461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6:05:46.167"/>
    </inkml:context>
    <inkml:brush xml:id="br0">
      <inkml:brushProperty name="width" value="0.05" units="cm"/>
      <inkml:brushProperty name="height" value="0.05" units="cm"/>
      <inkml:brushProperty name="color" value="#E71224"/>
    </inkml:brush>
  </inkml:definitions>
  <inkml:trace contextRef="#ctx0" brushRef="#br0">0 1 24575,'0'16'0,"16"721"0,-5-31 0,-12-479 0,1-190 0,2 0 0,2 0 0,1 0 0,14 51 0,-19-87-4,0 0 0,1 0-1,-1 1 1,0-1 0,1 0-1,-1 0 1,1 0 0,-1 1 0,1-1-1,-1 0 1,1 0 0,0 0-1,0 0 1,0 0 0,1 1-1,-2-2 12,1-1 0,-1 1 0,0 0 0,1-1 0,-1 1 0,1 0-1,-1-1 1,0 1 0,0-1 0,1 1 0,-1 0 0,0-1-1,0 1 1,1-1 0,-1 1 0,0-1 0,0 1 0,0-1-1,0 1 1,0-1 0,0 1 0,0-1 0,0 1 0,0-1 0,2-43-1475,-7 11-5358</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6:05:46.589"/>
    </inkml:context>
    <inkml:brush xml:id="br0">
      <inkml:brushProperty name="width" value="0.05" units="cm"/>
      <inkml:brushProperty name="height" value="0.05" units="cm"/>
      <inkml:brushProperty name="color" value="#E71224"/>
    </inkml:brush>
  </inkml:definitions>
  <inkml:trace contextRef="#ctx0" brushRef="#br0">184 1 24575,'0'4'0,"0"6"0,0 6 0,-5 5 0,-5 2 0,-6 3 0,0 1 0,-2 4 0,-2 2 0,-2-1 0,3 0 0,0-3 0,-2-1 0,4-5-8191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6:05:46.947"/>
    </inkml:context>
    <inkml:brush xml:id="br0">
      <inkml:brushProperty name="width" value="0.05" units="cm"/>
      <inkml:brushProperty name="height" value="0.05" units="cm"/>
      <inkml:brushProperty name="color" value="#E71224"/>
    </inkml:brush>
  </inkml:definitions>
  <inkml:trace contextRef="#ctx0" brushRef="#br0">0 0 24575,'4'0'0,"7"0"0,0 4 0,3 2 0,4 4 0,3 9 0,3 6 0,1 8 0,1 6 0,5 6 0,1 8 0,5 5 0,0 0 0,-7-9-8191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6:05:47.992"/>
    </inkml:context>
    <inkml:brush xml:id="br0">
      <inkml:brushProperty name="width" value="0.05" units="cm"/>
      <inkml:brushProperty name="height" value="0.05" units="cm"/>
      <inkml:brushProperty name="color" value="#E71224"/>
    </inkml:brush>
  </inkml:definitions>
  <inkml:trace contextRef="#ctx0" brushRef="#br0">0 43 24575,'3'-32'0,"2"22"0,-5 10 0,1 0 0,-1 0 0,1 0 0,-1 1 0,1-1 0,-1 0 0,1 0 0,-1 1 0,0-1 0,1 0 0,-1 1 0,0-1 0,1 1 0,-1-1 0,0 0 0,1 1 0,-1-1 0,0 1 0,0-1 0,1 1 0,-1-1 0,0 1 0,0-1 0,0 1 0,0 0 0,15 46 0,-2 0 0,-2 0 0,9 93 0,-12-78 0,62 518 0,-39 5 0,-18-212 0,17-176 0,-29-190 0,5 12-79,-6-19 85,0 0 0,0 0-1,1 1 1,-1-1-1,0 0 1,0 0 0,0 0-1,0 1 1,1-1-1,-1 0 1,0 0 0,0 0-1,0 0 1,1 0 0,-1 1-1,0-1 1,0 0-1,0 0 1,1 0 0,-1 0-1,0 0 1,0 0-1,1 0 1,-1 0 0,0 0-1,0 0 1,1 0-1,-1 0 1,0 0 0,0 0-1,1 0 1,-1 0 0,0 0-1,1 0 1,0-2-155,1 0 1,0 0 0,0 1 0,-1-1-1,1 0 1,-1 0 0,1-1 0,-1 1-1,2-4 1,6-12-6678</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6:05:48.569"/>
    </inkml:context>
    <inkml:brush xml:id="br0">
      <inkml:brushProperty name="width" value="0.05" units="cm"/>
      <inkml:brushProperty name="height" value="0.05" units="cm"/>
      <inkml:brushProperty name="color" value="#E71224"/>
    </inkml:brush>
  </inkml:definitions>
  <inkml:trace contextRef="#ctx0" brushRef="#br0">137 1 24575,'-5'4'0,"0"6"0,-5 6 0,-5 4 0,0 4 0,-2 2 0,3 0 0,-2-3 0,3-2 0,2 0 0,0-3 0,6-10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6:05:48.917"/>
    </inkml:context>
    <inkml:brush xml:id="br0">
      <inkml:brushProperty name="width" value="0.05" units="cm"/>
      <inkml:brushProperty name="height" value="0.05" units="cm"/>
      <inkml:brushProperty name="color" value="#E71224"/>
    </inkml:brush>
  </inkml:definitions>
  <inkml:trace contextRef="#ctx0" brushRef="#br0">1 0 24575,'0'5'0,"4"1"0,2 4 0,4 5 0,0 4 0,3 3 0,4 3 0,3 5 0,3 3 0,1 3 0,7 2 0,-4 1 0,0 0 0,-2 2 0,-4-7-8191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3:56.159"/>
    </inkml:context>
    <inkml:brush xml:id="br0">
      <inkml:brushProperty name="width" value="0.05" units="cm"/>
      <inkml:brushProperty name="height" value="0.05" units="cm"/>
    </inkml:brush>
  </inkml:definitions>
  <inkml:trace contextRef="#ctx0" brushRef="#br0">0 26 24575,'0'-1'0,"1"0"0,-1-1 0,1 1 0,-1 0 0,1 0 0,0 0 0,0 0 0,-1 0 0,1 0 0,0 0 0,0 0 0,0 0 0,0 1 0,0-1 0,0 0 0,0 1 0,0-1 0,0 0 0,0 1 0,0-1 0,0 1 0,1 0 0,-1-1 0,0 1 0,0 0 0,1 0 0,1 0 0,40-5 0,-38 5 0,30-1 0,61 9 0,-17-1 0,2968 141-5195,-2821-139 5328,1260 43-2974,-852-41 3976,-568-10-896,104-2 3133,-166 1-3170,0-1-1,-1 1 1,1-1-1,0 1 1,0-1-1,0 0 1,-1 0 0,1-1-1,0 1 1,4-4-1,-7 5-175,-1 0-1,0 0 0,0 0 0,1-1 1,-1 1-1,0 0 0,0-1 0,1 1 1,-1 0-1,0-1 0,0 1 0,0 0 0,1-1 1,-1 1-1,0 0 0,0-1 0,0 1 1,0-1-1,0 1 0,0 0 0,0-1 0,0 1 1,0-1-1,0 1 0,0 0 0,0-1 1,0 1-1,0 0 0,0-1 0,-1 1 0,1-1 1,0 1-1,0-1 0,-2-1-17,1 1-1,-1-1 1,0 0-1,0 1 0,1 0 1,-1-1-1,0 1 1,0 0-1,0 0 1,-2-1-1,-1-1-7,0 1 0,1 0 0,-1 0 0,0 1 0,0-1 0,0 1 0,0 0 0,0 1 0,0-1 0,-1 1 0,1 0 0,-9 1 0,11 0 0,0-1 0,0 2 0,0-1 0,0 0 0,0 0 0,1 1 0,-1 0 0,1-1 0,-1 1 0,1 0 0,-1 0 0,1 0 0,0 1 0,0-1 0,0 0 0,0 1 0,0 0 0,1-1 0,-1 1 0,1 0 0,0 0 0,-2 5 0,-4 12 0,1 1 0,1 1 0,1-1 0,1 1 0,-1 28 0,4-2 0,8 62 0,6 398 0,-15-340 0,1-163 0,0-1 0,0 1 0,-1 0 0,1-1 0,-1 1 0,0-1 0,0 0 0,-1 1 0,1-1 0,-3 5 0,3-7 0,-1 0 0,1 0 0,-1-1 0,0 1 0,0 0 0,0-1 0,0 1 0,0-1 0,0 1 0,0-1 0,0 0 0,0 0 0,-1 0 0,1 0 0,-1 0 0,1 0 0,0-1 0,-1 1 0,1-1 0,-4 0 0,-22 1 0,-1-1 0,1-1 0,-44-8 0,4 1 0,-1038-71-2436,927 72-3319</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6:05:52.484"/>
    </inkml:context>
    <inkml:brush xml:id="br0">
      <inkml:brushProperty name="width" value="0.05" units="cm"/>
      <inkml:brushProperty name="height" value="0.05" units="cm"/>
      <inkml:brushProperty name="color" value="#E71224"/>
    </inkml:brush>
  </inkml:definitions>
  <inkml:trace contextRef="#ctx0" brushRef="#br0">0 0 24575,'6'1'0,"0"0"0,-1 1 0,1 0 0,-1-1 0,0 2 0,0-1 0,1 1 0,-1 0 0,6 4 0,14 8 0,11 0 0,-15-7 0,-2 1 0,23 12 0,-38-18 0,0 0 0,0-1 0,0 1 0,0 1 0,-1-1 0,1 0 0,-1 1 0,0 0 0,0 0 0,0 0 0,0 0 0,-1 0 0,0 1 0,4 7 0,-6-9 0,1 0 0,-1 0 0,0 0 0,0-1 0,0 1 0,0 0 0,-1 0 0,1-1 0,-1 1 0,1 0 0,-1 0 0,0-1 0,0 1 0,0-1 0,-1 1 0,1-1 0,0 1 0,-1-1 0,0 0 0,0 0 0,-3 4 0,-6 5 0,0-1 0,-25 17 0,14-11 0,17-13-68,-11 10-256,0 0 0,0-2-1,-34 18 1,29-20-6502</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6:05:51.142"/>
    </inkml:context>
    <inkml:brush xml:id="br0">
      <inkml:brushProperty name="width" value="0.05" units="cm"/>
      <inkml:brushProperty name="height" value="0.05" units="cm"/>
      <inkml:brushProperty name="color" value="#E71224"/>
    </inkml:brush>
  </inkml:definitions>
  <inkml:trace contextRef="#ctx0" brushRef="#br0">2314 8 24575,'0'0'0,"-1"0"0,1 0 0,-1 0 0,1 0 0,0 0 0,-1 0 0,1 0 0,0 0 0,-1 0 0,1 0 0,0 0 0,-1 0 0,1 0 0,-1 0 0,1 0 0,0 0 0,-1-1 0,1 1 0,0 0 0,0 0 0,-1-1 0,1 1 0,0 0 0,-1 0 0,1-1 0,0 1 0,0 0 0,0 0 0,-1-1 0,1 1 0,0 0 0,0-1 0,0 0 0,-3-1 0,-5 7 0,2-1 0,0 0 0,-1-1 0,1 0 0,-1 0 0,0-1 0,1 0 0,-1 0 0,-8 1 0,-63 4 0,33-4 0,-796 19 0,608-23 0,-796 0 0,1047 1-1365,2 0-5461</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6:05:53.423"/>
    </inkml:context>
    <inkml:brush xml:id="br0">
      <inkml:brushProperty name="width" value="0.05" units="cm"/>
      <inkml:brushProperty name="height" value="0.05" units="cm"/>
      <inkml:brushProperty name="color" value="#E71224"/>
    </inkml:brush>
  </inkml:definitions>
  <inkml:trace contextRef="#ctx0" brushRef="#br0">170 1 24575,'-2'4'0,"0"0"0,0 0 0,0-1 0,-1 1 0,1 0 0,-1-1 0,0 0 0,0 0 0,0 0 0,-6 4 0,-3 5 0,-33 31 0,35-36 0,1 2 0,0-1 0,1 1 0,0 0 0,0 1 0,1 0 0,-8 12 0,15-20 0,-1 0 0,0-1 0,1 1 0,-1 0 0,1 0 0,-1-1 0,1 1 0,0 0 0,0 0 0,-1-1 0,1 1 0,1 0 0,-1 0 0,0 0 0,0-1 0,1 1 0,-1 0 0,1 0 0,-1-1 0,1 1 0,0 0 0,0-1 0,0 1 0,0-1 0,0 1 0,0-1 0,0 1 0,0-1 0,0 0 0,1 0 0,-1 1 0,1-1 0,-1 0 0,1 0 0,-1 0 0,1-1 0,2 2 0,8 4 0,0-1 0,1-1 0,0 0 0,16 3 0,-3-1 0,34 15-1365,-35-13-5461</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6:05:59.403"/>
    </inkml:context>
    <inkml:brush xml:id="br0">
      <inkml:brushProperty name="width" value="0.05" units="cm"/>
      <inkml:brushProperty name="height" value="0.05" units="cm"/>
      <inkml:brushProperty name="color" value="#E71224"/>
    </inkml:brush>
  </inkml:definitions>
  <inkml:trace contextRef="#ctx0" brushRef="#br0">390 0 24575,'0'2'0,"-1"0"0,1 0 0,-1-1 0,1 1 0,-1 0 0,0 0 0,1-1 0,-1 1 0,0-1 0,0 1 0,0-1 0,-1 1 0,1-1 0,-2 3 0,-26 20 0,17-14 0,-33 29 0,-116 112 0,145-134 0,1 1 0,1 0 0,0 1 0,2 1 0,0 0 0,1 1 0,-10 26 0,18-39 0,0 1 0,1 0 0,0 0 0,1 0 0,0 0 0,0 0 0,0 0 0,2 0 0,-1 0 0,1 0 0,2 12 0,-1-16 0,-1 0 0,1 0 0,0 0 0,1 0 0,-1-1 0,1 1 0,0-1 0,0 1 0,0-1 0,0 0 0,1-1 0,0 1 0,0 0 0,0-1 0,0 0 0,0 0 0,1 0 0,-1-1 0,1 1 0,0-1 0,5 2 0,8 1 0,1 0 0,0-1 0,0-1 0,0 0 0,1-2 0,-1 0 0,28-3 0,-12-1 0,1-2 0,-2-2 0,41-12 0,-55 13 0,-1-1 0,0-1 0,-1 0 0,0-2 0,0 0 0,-1-1 0,0 0 0,22-21 0,-32 25 0,0 0 0,-1 0 0,1-1 0,-2 0 0,1 0 0,-1 0 0,0-1 0,0 1 0,-1-1 0,-1 0 0,1-1 0,-2 1 0,1 0 0,-1-1 0,0 0 0,-1 1 0,0-1 0,-1 0 0,-1-15 0,-1 12 0,-1 1 0,0-1 0,-1 1 0,0 0 0,-1 0 0,0 1 0,-1-1 0,0 1 0,-1 0 0,0 1 0,-1 0 0,0 0 0,0 0 0,-20-15 0,16 14 0,-1 1 0,-1 1 0,1 0 0,-2 0 0,1 2 0,-1 0 0,0 0 0,0 2 0,-1 0 0,0 0 0,-21-2 0,29 6-91,1 1 0,-1-1 0,0 2 0,0-1 0,0 1 0,0 0 0,0 1 0,1 0 0,-1 0 0,1 1 0,-1-1 0,1 2 0,0-1 0,-9 7 0,-7 6-6735</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6:06:00.092"/>
    </inkml:context>
    <inkml:brush xml:id="br0">
      <inkml:brushProperty name="width" value="0.05" units="cm"/>
      <inkml:brushProperty name="height" value="0.05" units="cm"/>
      <inkml:brushProperty name="color" value="#E71224"/>
    </inkml:brush>
  </inkml:definitions>
  <inkml:trace contextRef="#ctx0" brushRef="#br0">408 110 24575,'2'0'0,"-1"-1"0,1 1 0,-1-1 0,1 1 0,-1-1 0,1 0 0,-1 1 0,0-1 0,1 0 0,-1 0 0,0 0 0,0 0 0,0 0 0,0 0 0,0 0 0,0 0 0,0-1 0,0 1 0,0 0 0,0-1 0,-1 1 0,2-3 0,-2 3 0,1 0 0,0 0 0,-1-1 0,1 1 0,-1 0 0,0 0 0,1-1 0,-1 1 0,0 0 0,0-1 0,0 1 0,0 0 0,0-1 0,0 1 0,0 0 0,0-1 0,0 1 0,-1 0 0,1-1 0,-1 1 0,1 0 0,-1 0 0,1-1 0,-1 1 0,-1-2 0,-1 1 0,0 1 0,0-1 0,0 0 0,0 1 0,-1 0 0,1 0 0,0 0 0,-1 0 0,1 0 0,-1 1 0,1 0 0,-1-1 0,1 1 0,-1 1 0,-5 0 0,-3 0 0,0 1 0,0 0 0,-15 6 0,6 0 0,0 1 0,0 0 0,1 2 0,0 0 0,1 2 0,0 0 0,1 1 0,0 1 0,1 0 0,1 2 0,1 0 0,0 0 0,1 1 0,-20 36 0,30-47 0,1 0 0,0 0 0,0 1 0,1-1 0,-1 0 0,2 1 0,-1 0 0,1-1 0,0 1 0,1 0 0,0 0 0,0 0 0,1-1 0,0 1 0,0 0 0,0-1 0,1 1 0,1-1 0,-1 1 0,1-1 0,0 0 0,1 0 0,0 0 0,0-1 0,0 1 0,1-1 0,0 0 0,0 0 0,0 0 0,1-1 0,0 0 0,0 0 0,0-1 0,1 1 0,0-1 0,-1-1 0,2 1 0,8 2 0,9 3 0,1-2 0,-1-1 0,1-1 0,1-1 0,-1-2 0,0 0 0,1-2 0,-1-1 0,0-1 0,1-1 0,40-10 0,-57 10 0,-1 1 0,1-2 0,-1 1 0,0-1 0,0-1 0,-1 0 0,1 0 0,-1-1 0,0 0 0,-1 0 0,1 0 0,-1-1 0,-1-1 0,8-8 0,-11 11 0,1-1 0,-1 0 0,0 0 0,-1 0 0,0-1 0,0 1 0,0 0 0,0-1 0,-1 1 0,0-1 0,-1 0 0,1 1 0,-1-1 0,-1 0 0,1 1 0,-1-1 0,0 1 0,-1-1 0,1 1 0,-1-1 0,-5-10 0,-3-2 9,0 0 1,-1 1-1,-1 0 0,0 1 0,-1 0 1,-1 1-1,-1 0 0,0 1 0,-1 1 0,-1 1 1,0 0-1,-35-19 0,22 16-195,-1 1 1,-1 1-1,0 2 0,-1 1 1,0 2-1,0 1 1,-44-4-1,27 7-6640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6:06:01.168"/>
    </inkml:context>
    <inkml:brush xml:id="br0">
      <inkml:brushProperty name="width" value="0.05" units="cm"/>
      <inkml:brushProperty name="height" value="0.05" units="cm"/>
      <inkml:brushProperty name="color" value="#E71224"/>
    </inkml:brush>
  </inkml:definitions>
  <inkml:trace contextRef="#ctx0" brushRef="#br0">1 51 24575,'63'-2'0,"75"-11"0,-49-1 0,65-7 0,-151 21 0,0 0 0,1-1 0,-1 1 0,0 0 0,0 0 0,1 1 0,-1-1 0,0 1 0,1-1 0,-1 1 0,0 0 0,0 0 0,0 1 0,0-1 0,0 1 0,0-1 0,2 3 0,-2-1 0,-1-1 0,0 1 0,0 0 0,-1 0 0,1 0 0,0 0 0,-1 0 0,0 1 0,0-1 0,0 0 0,0 1 0,0-1 0,-1 1 0,1-1 0,-1 0 0,0 5 0,-3 101 0,0-69 0,4 50 0,-1-85 0,1-1 0,-1 0 0,1 1 0,0-1 0,0 0 0,1 1 0,-1-1 0,1 0 0,0 0 0,0 0 0,0 0 0,1 0 0,-1-1 0,1 1 0,0-1 0,0 0 0,0 0 0,0 0 0,1 0 0,-1 0 0,6 3 0,-3-3 0,0-1 0,0 0 0,0 0 0,0 0 0,1-1 0,-1 0 0,0 0 0,0 0 0,1-1 0,-1 0 0,1 0 0,-1-1 0,0 1 0,9-3 0,-12 2 0,246-44 0,-111 30-682,143 3-1,-270 12-6143</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6:06:07.418"/>
    </inkml:context>
    <inkml:brush xml:id="br0">
      <inkml:brushProperty name="width" value="0.05" units="cm"/>
      <inkml:brushProperty name="height" value="0.05" units="cm"/>
      <inkml:brushProperty name="color" value="#E71224"/>
    </inkml:brush>
  </inkml:definitions>
  <inkml:trace contextRef="#ctx0" brushRef="#br0">434 260 24575,'8'-9'0,"-5"5"0,1 0 0,0 1 0,0-1 0,0 1 0,0-1 0,5-2 0,-8 6 0,0-1 0,0 1 0,-1 0 0,1 0 0,0-1 0,0 1 0,0 0 0,0 0 0,0 0 0,0 0 0,0 0 0,0 0 0,0 0 0,0 0 0,-1 0 0,1 1 0,0-1 0,0 0 0,0 0 0,0 1 0,0-1 0,-1 1 0,1-1 0,0 1 0,0-1 0,-1 1 0,1-1 0,0 1 0,-1 0 0,1 0 0,0-1 0,-1 1 0,1 0 0,-1 0 0,1-1 0,-1 1 0,0 0 0,1 0 0,-1 0 0,0 0 0,0 0 0,1 1 0,2 8 0,0 0 0,-1-1 0,0 1 0,0 1 0,-1-1 0,-1 0 0,0 14 0,-11 74 0,8-73 0,-112 632 0,90-562 0,-5 26 0,30-118 0,-1 0 0,0 0 0,1 1 0,0-1 0,0 0 0,0 0 0,0 1 0,0-1 0,1 0 0,-1 0 0,1 1 0,0-1 0,0 0 0,2 4 0,-1-5 0,-1 0 0,1-1 0,-1 1 0,1 0 0,0-1 0,0 1 0,0-1 0,0 1 0,0-1 0,0 0 0,1 0 0,-1 0 0,0 0 0,0 0 0,1-1 0,-1 1 0,1-1 0,-1 1 0,0-1 0,4 0 0,23 1 0,0-2 0,57-7 0,-8-1 0,1345-52-1181,-676 86 1064,-1 41-258,-705-61 336,-24-2 294,1-1 1,0-1 0,-1 0-1,27-3 1,-43 2-246,-1 0 0,0 0-1,1-1 1,-1 1 0,0 0 0,0 0 0,1 0 0,-1-1-1,0 1 1,0 0 0,1 0 0,-1 0 0,0-1 0,0 1-1,0 0 1,0 0 0,1-1 0,-1 1 0,0 0 0,0-1-1,0 1 1,0 0 0,0-1 0,0 1 0,0 0 0,0 0-1,0-1 1,0 1 0,0 0 0,0-1 0,0 1 0,0 0-1,0-1 1,0 1 0,0 0 0,0-1 0,0 1 0,0 0-1,-1 0 1,1-1 0,0 1 0,0 0 0,0-1 0,0 1-1,-1 0 1,1-1 0,-11-15-67,9 13 86,-4-6-29,0-1 0,1 0 0,0-1 0,0 1 0,1-1 0,1 0 0,0 0 0,0 0 0,1 0 0,0-1 0,1 1 0,1-17 0,2-9 0,2 1 0,13-56 0,-2 14 0,13-98 0,57-422 0,-83 580 0,0 1 0,-2-1 0,0 1 0,-1-1 0,-4-25 0,4 38 0,-1 1 0,1 0 0,-1-1 0,1 1 0,-1 0 0,-1 0 0,1 0 0,-1 0 0,1 0 0,-1 0 0,0 1 0,0-1 0,-1 1 0,1 0 0,-1 0 0,1 0 0,-1 1 0,0-1 0,0 1 0,0 0 0,0 0 0,-1 0 0,1 1 0,0-1 0,-9 0 0,-21-2 0,1 1 0,-1 2 0,1 1 0,-1 2 0,-42 8 0,27-5 0,-1301 173-1104,-77 8-97,826-124 1330,588-61-722</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6:06:08.168"/>
    </inkml:context>
    <inkml:brush xml:id="br0">
      <inkml:brushProperty name="width" value="0.05" units="cm"/>
      <inkml:brushProperty name="height" value="0.05" units="cm"/>
      <inkml:brushProperty name="color" value="#E71224"/>
    </inkml:brush>
  </inkml:definitions>
  <inkml:trace contextRef="#ctx0" brushRef="#br0">24 136 24575,'0'288'0,"0"-304"0,-1-31 0,3 0 0,10-61 0,-11 96 0,2 0 0,0 1 0,0-1 0,1 0 0,0 1 0,1 0 0,1 0 0,-1 1 0,2-1 0,0 1 0,0 0 0,0 1 0,1 0 0,13-12 0,-15 17 0,0 0 0,0 0 0,1 1 0,-1 0 0,1 0 0,0 1 0,0-1 0,0 1 0,9-1 0,-12 2 0,0 1 0,0-1 0,0 1 0,0 0 0,0 0 0,0 0 0,0 1 0,0-1 0,1 1 0,-1 0 0,-1 0 0,1 0 0,0 1 0,0 0 0,0-1 0,-1 1 0,5 3 0,-7-3 0,1-1 0,-1 0 0,0 0 0,0 1 0,0-1 0,0 1 0,0-1 0,0 1 0,0-1 0,0 1 0,-1-1 0,1 1 0,-1 0 0,1 0 0,-1-1 0,0 1 0,1 0 0,-1 0 0,0 2 0,-1 0 0,1 0 0,-1 1 0,0-1 0,0 0 0,0 0 0,-1 1 0,-3 5 0,-2 3 0,-1 0 0,0 0 0,-16 17 0,11-16 0,-1-1 0,0-1 0,-27 18 0,-2 2 0,42-31 0,0 0 0,0-1 0,0 1 0,0 0 0,0 0 0,1 0 0,-1 0 0,0 0 0,0 0 0,1 0 0,-1 0 0,1 0 0,-1 0 0,1 0 0,-1 2 0,1-3 0,0 0 0,0 1 0,0-1 0,0 1 0,0-1 0,0 1 0,1-1 0,-1 1 0,0-1 0,0 1 0,1-1 0,-1 0 0,0 1 0,0-1 0,1 0 0,-1 1 0,0-1 0,1 0 0,-1 1 0,0-1 0,1 0 0,-1 1 0,1-1 0,-1 0 0,1 1 0,38 7 0,-26-6 0,13 3 0,36 8 0,-58-12 0,0 1 0,0-1 0,0 1 0,0 0 0,-1 0 0,1 0 0,0 1 0,-1-1 0,0 1 0,1 0 0,4 6 0,-7-8 0,0 0 0,0 1 0,-1-1 0,1 0 0,0 0 0,-1 1 0,1-1 0,-1 0 0,1 1 0,-1-1 0,0 1 0,1-1 0,-1 1 0,0-1 0,0 1 0,0-1 0,0 0 0,0 1 0,-1-1 0,1 1 0,0-1 0,-1 1 0,0 0 0,0 2 0,-1-1 0,0 0 0,0-1 0,0 1 0,0 0 0,0 0 0,-1-1 0,1 1 0,-5 2 0,-3 2 0,0 0 0,0-1 0,-1 0 0,-19 7 0,9-7-227,-1 0-1,-1-2 1,1 0-1,-1-2 1,-42 0-1,39-2-6598</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6:06:08.514"/>
    </inkml:context>
    <inkml:brush xml:id="br0">
      <inkml:brushProperty name="width" value="0.05" units="cm"/>
      <inkml:brushProperty name="height" value="0.05" units="cm"/>
      <inkml:brushProperty name="color" value="#E71224"/>
    </inkml:brush>
  </inkml:definitions>
  <inkml:trace contextRef="#ctx0" brushRef="#br0">1 6 24575,'0'-4'0,"0"2"0,0 7 0,0 10 0,0 8 0,0 5 0,0 5 0,0 2 0,0 0 0,0-2 0,0-3 0,0-5-8191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6:06:08.842"/>
    </inkml:context>
    <inkml:brush xml:id="br0">
      <inkml:brushProperty name="width" value="0.05" units="cm"/>
      <inkml:brushProperty name="height" value="0.05" units="cm"/>
      <inkml:brushProperty name="color" value="#E71224"/>
    </inkml:brush>
  </inkml:definitions>
  <inkml:trace contextRef="#ctx0" brushRef="#br0">67 103 24575,'-1'-19'0,"0"18"0,1-1 0,-1 0 0,1 1 0,0-1 0,0 1 0,0-1 0,0 0 0,0 1 0,0-1 0,1 0 0,-1 1 0,0-1 0,1 1 0,-1-1 0,1 1 0,0-1 0,-1 1 0,1-1 0,0 1 0,0-1 0,0 1 0,0 0 0,0 0 0,0-1 0,2 0 0,4-3 0,-1 0 0,1 0 0,0 1 0,1 0 0,-1 0 0,1 1 0,-1 0 0,1 1 0,0-1 0,0 2 0,0-1 0,0 1 0,1 0 0,-1 0 0,0 1 0,0 1 0,9 0 0,-3 1 0,-1-1 0,0 2 0,0 0 0,1 0 0,-2 2 0,1-1 0,-1 2 0,1-1 0,18 14 0,-27-17 0,0 1 0,-1-1 0,1 1 0,-1 0 0,0 1 0,0-1 0,0 1 0,0-1 0,-1 1 0,1 0 0,-1 0 0,0 0 0,0 0 0,2 8 0,-3-9 0,-1 0 0,0 1 0,0-1 0,0 0 0,0 1 0,0-1 0,-1 0 0,0 0 0,1 0 0,-1 1 0,0-1 0,-1 0 0,1 0 0,0 0 0,-1-1 0,0 1 0,0 0 0,0 0 0,0-1 0,0 1 0,-3 1 0,-8 9 0,0-1 0,-1-1 0,0-1 0,-27 15 0,-67 29 0,94-47 0,-11 4-341,0-1 0,0-1-1,-40 8 1,29-11-6485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3:56.773"/>
    </inkml:context>
    <inkml:brush xml:id="br0">
      <inkml:brushProperty name="width" value="0.05" units="cm"/>
      <inkml:brushProperty name="height" value="0.05" units="cm"/>
    </inkml:brush>
  </inkml:definitions>
  <inkml:trace contextRef="#ctx0" brushRef="#br0">1 11 24575,'0'-4'0,"4"-2"0,2 5 0,-1 7 0,0 7 0,3 5 0,0 9 0,-2 9 0,0 2 0,1 4 0,1 3 0,-2-2 0,-1 2 0,-2-4 0,-1-3 0,-2-9-8191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6:06:09.218"/>
    </inkml:context>
    <inkml:brush xml:id="br0">
      <inkml:brushProperty name="width" value="0.05" units="cm"/>
      <inkml:brushProperty name="height" value="0.05" units="cm"/>
      <inkml:brushProperty name="color" value="#E71224"/>
    </inkml:brush>
  </inkml:definitions>
  <inkml:trace contextRef="#ctx0" brushRef="#br0">104 33 24575,'-1'-2'0,"0"0"0,1 0 0,-1 0 0,-1 0 0,1 0 0,0 1 0,0-1 0,-1 0 0,1 1 0,-1-1 0,1 1 0,-1 0 0,0-1 0,1 1 0,-1 0 0,0 0 0,0 0 0,0 0 0,0 1 0,0-1 0,0 0 0,0 1 0,0-1 0,0 1 0,0 0 0,0 0 0,0 0 0,0 0 0,-1 0 0,1 0 0,0 0 0,-4 2 0,4 0 0,0 1 0,-1-1 0,1 1 0,0 0 0,0 0 0,0 0 0,1 0 0,-1 0 0,1 0 0,-1 0 0,1 0 0,-1 5 0,-10 46 0,11-47 0,-2 9 14,2 0-1,-1 0 0,2 0 0,0 0 1,1 0-1,0 0 0,1 0 1,7 22-1,-8-33-63,0 0 1,1-1-1,0 1 1,0 0-1,0 0 1,0-1-1,1 1 1,0-1-1,0 0 1,0 0-1,0 0 1,1 0-1,-1-1 1,1 1-1,0-1 1,0 0-1,0 0 1,1 0-1,-1-1 1,1 1-1,0-1 1,-1 0-1,1-1 1,0 1-1,0-1 1,0 0-1,0 0 1,0 0-1,9-1 1,15-2-6777</inkml:trace>
  <inkml:trace contextRef="#ctx0" brushRef="#br0" timeOffset="1">104 215 24575,'-4'0'0,"-7"0"0,-5-5 0,5-1 0,8 1 0,9 0 0,8 2 0,10-4 0,6 0 0,-2 1-8191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6:06:09.746"/>
    </inkml:context>
    <inkml:brush xml:id="br0">
      <inkml:brushProperty name="width" value="0.05" units="cm"/>
      <inkml:brushProperty name="height" value="0.05" units="cm"/>
      <inkml:brushProperty name="color" value="#E71224"/>
    </inkml:brush>
  </inkml:definitions>
  <inkml:trace contextRef="#ctx0" brushRef="#br0">94 150 24575,'-4'0'0,"-2"4"0,0 7 0,2 5 0,-4 4 0,0 4 0,2 1 0,1 2 0,2 0 0,1 0 0,1 0 0,1-1 0,0-4-8191</inkml:trace>
  <inkml:trace contextRef="#ctx0" brushRef="#br0" timeOffset="1">94 254 24575,'5'-4'0,"1"-7"0,-1-9 0,0-6 0,-2-8 0,0-2 0,2 1 0,1 1 0,4 7 0,5 8 0,3 12 0,4 6 0,7 9 0,3 2 0,4 5 0,1-1 0,-6-3-8191</inkml:trace>
  <inkml:trace contextRef="#ctx0" brushRef="#br0" timeOffset="2">43 254 24575,'-5'0'0,"-5"5"0,-6 0 0,5 1 0,12-2 0,11-5 0,12-3 0,11 0 0,12-5 0,-1 0-8191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6:06:10.904"/>
    </inkml:context>
    <inkml:brush xml:id="br0">
      <inkml:brushProperty name="width" value="0.05" units="cm"/>
      <inkml:brushProperty name="height" value="0.05" units="cm"/>
      <inkml:brushProperty name="color" value="#E71224"/>
    </inkml:brush>
  </inkml:definitions>
  <inkml:trace contextRef="#ctx0" brushRef="#br0">49 81 24575,'-3'0'0,"0"0"0,0 0 0,-1-1 0,1 1 0,0-1 0,0 0 0,0 1 0,0-2 0,0 1 0,1 0 0,-1 0 0,0-1 0,0 0 0,-3-2 0,6 3 0,0 1 0,0 0 0,0 0 0,0-1 0,0 1 0,0 0 0,0-1 0,0 1 0,0 0 0,0-1 0,0 1 0,0 0 0,0 0 0,0-1 0,0 1 0,1 0 0,-1 0 0,0-1 0,0 1 0,0 0 0,0 0 0,1-1 0,-1 1 0,0 0 0,0 0 0,0 0 0,1-1 0,-1 1 0,0 0 0,0 0 0,1 0 0,-1 0 0,0 0 0,1 0 0,-1 0 0,0-1 0,0 1 0,1 0 0,-1 0 0,0 0 0,1 0 0,-1 0 0,0 0 0,1 0 0,-1 0 0,0 1 0,0-1 0,1 0 0,18-2 0,264-19 0,384-12 0,-657 33 0,1-1 0,0 2 0,-1-1 0,1 1 0,13 3 0,-23-4 0,0 0 0,1 1 0,-1-1 0,0 0 0,0 0 0,0 1 0,0-1 0,0 1 0,0-1 0,1 1 0,-1 0 0,0-1 0,-1 1 0,1 0 0,0 0 0,0 0 0,0 0 0,0-1 0,-1 1 0,1 0 0,0 0 0,-1 0 0,1 1 0,-1-1 0,1 0 0,-1 0 0,1 0 0,-1 0 0,0 0 0,0 1 0,1-1 0,-1 0 0,0 0 0,0 0 0,0 1 0,0-1 0,-1 0 0,1 0 0,0 0 0,0 1 0,-1-1 0,1 0 0,-1 0 0,1 0 0,-1 0 0,0 1 0,-7 14 0,2-1 0,-1 1 0,2 0 0,0 1 0,1 0 0,1-1 0,0 1 0,0 25 0,3-9 0,2 0 0,12 63 0,26 65 0,-26-108 0,3 17 0,-8-27 0,29 80 0,-35-118 0,0 1 0,0-1 0,0 0 0,1 0 0,-1-1 0,1 1 0,0-1 0,1 0 0,-1 0 0,1 0 0,0-1 0,0 1 0,0-1 0,0 0 0,1 0 0,-1-1 0,1 0 0,0 0 0,-1 0 0,1-1 0,0 0 0,0 0 0,7 0 0,17 1 0,-1-1 0,1-2 0,44-7 0,-36 4 0,826-89 0,-847 91 0,0 0 0,24-8 0,-40 10-2,-1 0 0,1 0-1,-1 0 1,1-1-1,-1 1 1,0 0 0,1 0-1,-1 0 1,1 0 0,-1 0-1,1-1 1,-1 1 0,1 0-1,-1 0 1,0-1 0,1 1-1,-1 0 1,0-1 0,1 1-1,-1 0 1,0-1-1,1 1 1,-1-1 0,0 1-1,0 0 1,1-2 0,-12-2 160,-19 1-1618,7 2-5366</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6:06:12.022"/>
    </inkml:context>
    <inkml:brush xml:id="br0">
      <inkml:brushProperty name="width" value="0.05" units="cm"/>
      <inkml:brushProperty name="height" value="0.05" units="cm"/>
      <inkml:brushProperty name="color" value="#E71224"/>
    </inkml:brush>
  </inkml:definitions>
  <inkml:trace contextRef="#ctx0" brushRef="#br0">0 28 24575,'5'0'0,"5"0"0,6 0 0,4 0 0,8 0 0,4 0 0,4 0 0,6 0 0,4 0 0,3-5 0,2-1 0,2 1 0,-5 0 0,-5 2 0,-6 0 0,-9 2-8191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6:06:15.384"/>
    </inkml:context>
    <inkml:brush xml:id="br0">
      <inkml:brushProperty name="width" value="0.05" units="cm"/>
      <inkml:brushProperty name="height" value="0.05" units="cm"/>
      <inkml:brushProperty name="color" value="#E71224"/>
    </inkml:brush>
  </inkml:definitions>
  <inkml:trace contextRef="#ctx0" brushRef="#br0">1 0 24575,'4'0'0,"0"0"0,0 0 0,0 0 0,0 1 0,1 0 0,-1-1 0,0 1 0,-1 1 0,1-1 0,5 3 0,-6-3 0,-1 1 0,0 0 0,0 0 0,0 1 0,0-1 0,0 0 0,0 0 0,-1 1 0,1-1 0,-1 1 0,1 0 0,-1-1 0,0 1 0,0 0 0,1 4 0,7 33 0,-2 0 0,-1 0 0,-2 1 0,-2-1 0,-2 1 0,-1 0 0,-2-1 0,-9 42 0,10-70-273,-1 0 0,0 0 0,0 0 0,-8 15 0,-3-2-6553</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6:06:15.726"/>
    </inkml:context>
    <inkml:brush xml:id="br0">
      <inkml:brushProperty name="width" value="0.05" units="cm"/>
      <inkml:brushProperty name="height" value="0.05" units="cm"/>
      <inkml:brushProperty name="color" value="#E71224"/>
    </inkml:brush>
  </inkml:definitions>
  <inkml:trace contextRef="#ctx0" brushRef="#br0">96 2 24575,'-1'7'0,"0"0"0,-1 1 0,0-1 0,0 0 0,0 0 0,-1 0 0,0 0 0,-1-1 0,1 1 0,-9 10 0,1-1 0,-2 0 0,-23 23 0,57-57 0,1 0 0,1 1 0,1 2 0,0 0 0,1 1 0,0 2 0,33-12 0,-40 18 0,0 1 0,1 0 0,0 1 0,0 2 0,29-2 0,-35 4 0,-1 1 0,0 0 0,1 0 0,-1 1 0,0 1 0,0 0 0,0 1 0,0 0 0,16 10 0,1 5-1365,-8 0-5461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6:06:16.927"/>
    </inkml:context>
    <inkml:brush xml:id="br0">
      <inkml:brushProperty name="width" value="0.05" units="cm"/>
      <inkml:brushProperty name="height" value="0.05" units="cm"/>
      <inkml:brushProperty name="color" value="#E71224"/>
    </inkml:brush>
  </inkml:definitions>
  <inkml:trace contextRef="#ctx0" brushRef="#br0">76 322 24575,'0'-8'0,"0"-1"0,0 1 0,1-1 0,0 1 0,1 0 0,0 0 0,0-1 0,1 1 0,0 1 0,0-1 0,1 0 0,5-8 0,-9 16 0,0-1 0,0 1 0,0 0 0,1 0 0,-1-1 0,0 1 0,0 0 0,0 0 0,1 0 0,-1 0 0,0-1 0,0 1 0,0 0 0,1 0 0,-1 0 0,0 0 0,0 0 0,1 0 0,-1-1 0,0 1 0,1 0 0,-1 0 0,0 0 0,0 0 0,1 0 0,-1 0 0,0 0 0,0 0 0,1 0 0,-1 0 0,0 1 0,1-1 0,-1 0 0,0 0 0,0 0 0,1 0 0,5 11 0,-2 16 0,0 83 0,-4 0 0,-20 141 0,14-187 0,-89 562 0,93-617 0,0 1 0,0-1 0,1 1 0,1-1 0,0 1 0,0 0 0,3 16 0,-2-22 0,0-1 0,1 0 0,-1 1 0,1-1 0,0 0 0,-1 0 0,2 0 0,-1 0 0,0 0 0,0 0 0,1-1 0,0 1 0,-1-1 0,1 1 0,0-1 0,0 0 0,1 0 0,-1-1 0,0 1 0,0-1 0,1 1 0,-1-1 0,5 1 0,18 3 0,1 0 0,-1-2 0,1-1 0,-1-1 0,31-2 0,-15 0 0,1383-20-2167,632 31 1844,-1551-3 96,-493-7 403,-9 1-99,0-1-1,-1 0 1,1 0 0,0 0-1,0-1 1,-1 1 0,1-1-1,-1 0 1,6-2 0,-9 3-55,0 0 0,0 0 0,1 0 0,-1 0 0,0 0 0,0 0 0,0 0 0,0 0 0,0-1 0,0 1 0,0 0 0,0 0 0,0 0 0,1 0 0,-1 0 0,0 0 0,0 0 0,0-1 0,0 1 1,0 0-1,0 0 0,0 0 0,0 0 0,0 0 0,0 0 0,0-1 0,0 1 0,0 0 0,0 0 0,0 0 0,0 0 0,0 0 0,0 0 0,0-1 0,0 1 0,0 0 0,0 0 0,0 0 0,0 0 0,-1 0 0,1 0 1,0 0-1,0-1 0,0 1 0,0 0 0,0 0 0,0 0 0,0 0 0,0 0 0,0 0 0,-1 0 0,1 0 0,-11-7 301,-11-1-122,-39-6-116,-11-2-88,66 14 3,0 0 0,0 0 0,1-1 0,-1 0 0,1 0 0,0 0 0,0-1 0,0 1 0,-6-7 0,9 7 0,0 0 0,0 0 0,0 0 0,0 0 0,1 0 0,0 0 0,-1 0 0,1-1 0,0 1 0,1 0 0,-1-1 0,0 1 0,1-1 0,0 1 0,0-1 0,0 1 0,0 0 0,1-1 0,-1 1 0,2-4 0,2-10 0,1 1 0,12-29 0,-11 31 0,114-334 0,-5-109 0,-19 75 0,-94 374 0,0 0 0,0 0 0,-1 0 0,0 0 0,0-1 0,-2-12 0,1 18 0,0 1 0,-1 0 0,1 0 0,-1 0 0,0 0 0,1-1 0,-1 1 0,0 0 0,-1 0 0,1 1 0,0-1 0,0 0 0,-1 0 0,1 0 0,-1 1 0,1-1 0,-1 1 0,0-1 0,0 1 0,0 0 0,0 0 0,0 0 0,0 0 0,0 0 0,0 0 0,0 0 0,0 1 0,-5-2 0,-23-2 0,0 1 0,0 2 0,-61 4 0,47 0 0,-443 39-83,234-15-609,-2568 208-1503,2261-196 1456</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6:06:17.812"/>
    </inkml:context>
    <inkml:brush xml:id="br0">
      <inkml:brushProperty name="width" value="0.05" units="cm"/>
      <inkml:brushProperty name="height" value="0.05" units="cm"/>
      <inkml:brushProperty name="color" value="#E71224"/>
    </inkml:brush>
  </inkml:definitions>
  <inkml:trace contextRef="#ctx0" brushRef="#br0">79 492 24575,'0'0'0,"-1"0"0,1 0 0,-1 0 0,1 1 0,-1-1 0,1 0 0,-1 0 0,1 1 0,-1-1 0,1 0 0,-1 0 0,1 1 0,-1-1 0,1 0 0,0 1 0,-1-1 0,1 1 0,0-1 0,-1 1 0,1-1 0,0 0 0,-1 1 0,1-1 0,0 1 0,0-1 0,0 1 0,-1 0 0,1-1 0,0 1 0,0-1 0,0 1 0,0-1 0,0 1 0,0-1 0,0 1 0,0-1 0,0 2 0,4 26 0,-2-18 0,-1 2 0,8 84 0,-9-83 0,0 0 0,0 0 0,-1-1 0,-1 1 0,-4 15 0,6-27 0,0-1 0,0 1 0,0 0 0,0-1 0,-1 1 0,1-1 0,0 1 0,0 0 0,-1-1 0,1 1 0,0-1 0,-1 1 0,1-1 0,-1 1 0,1-1 0,0 1 0,-1-1 0,1 0 0,-1 1 0,1-1 0,-1 1 0,0-1 0,1 0 0,-1 1 0,-10-9 0,-3-24 0,1-22 0,3 0 0,2-1 0,2 0 0,3 0 0,2 0 0,13-103 0,-10 142 0,0 0 0,2 0 0,0 1 0,1 0 0,0 0 0,2 0 0,-1 1 0,16-24 0,-18 32 0,0 0 0,1 1 0,0 0 0,0 0 0,0 0 0,0 0 0,1 1 0,0 0 0,0 0 0,0 1 0,0-1 0,1 1 0,-1 1 0,1-1 0,0 1 0,0 0 0,0 1 0,0-1 0,0 2 0,0-1 0,12 1 0,-11 0 0,0 1 0,-1 0 0,1 0 0,-1 1 0,1 0 0,-1 0 0,1 0 0,-1 1 0,0 1 0,0-1 0,-1 1 0,1 0 0,-1 0 0,12 11 0,-15-12 0,0 1 0,0 0 0,0-1 0,0 1 0,-1 0 0,0 0 0,1 0 0,-2 1 0,1-1 0,0 1 0,-1-1 0,0 1 0,0-1 0,0 1 0,0-1 0,-1 1 0,0 0 0,0 0 0,0-1 0,-1 1 0,1 0 0,-1-1 0,0 1 0,-1-1 0,-2 8 0,-2 0 0,0 1 0,-1 0 0,0-1 0,-1-1 0,-1 1 0,1-1 0,-2-1 0,0 0 0,-13 12 0,-11 5 0,-61 37 0,76-48 0,19-16 0,0 0 0,0 0 0,0 1 0,0-1 0,0 0 0,0 0 0,0 0 0,0 1 0,0-1 0,0 0 0,0 0 0,0 0 0,0 1 0,0-1 0,0 0 0,0 0 0,0 0 0,0 0 0,1 1 0,-1-1 0,0 0 0,0 0 0,0 0 0,0 0 0,0 0 0,1 0 0,-1 1 0,0-1 0,0 0 0,0 0 0,0 0 0,1 0 0,-1 0 0,0 0 0,0 0 0,0 0 0,1 0 0,-1 0 0,0 0 0,0 0 0,0 0 0,1 0 0,-1 0 0,0 0 0,0 0 0,0 0 0,1 0 0,-1 0 0,0 0 0,0 0 0,48-7 0,-30 4 0,-2 1 0,0 1 0,0 1 0,0 0 0,0 1 0,25 5 0,-35-5 0,0 0 0,-1 1 0,1-1 0,0 1 0,-1 1 0,1-1 0,-1 1 0,0 0 0,0 0 0,0 0 0,0 1 0,0 0 0,-1 0 0,1 0 0,-1 0 0,0 1 0,6 9 0,-9-11 0,0 1 0,0-1 0,0 0 0,0 1 0,-1-1 0,1 1 0,-1-1 0,0 1 0,0-1 0,0 1 0,0-1 0,-1 0 0,0 1 0,1-1 0,-1 1 0,0-1 0,-1 0 0,1 0 0,0 1 0,-1-1 0,0 0 0,0-1 0,0 1 0,0 0 0,0 0 0,-5 3 0,-2 3 0,1 0 0,-1-2 0,-1 1 0,0-1 0,0 0 0,-16 8 0,6-6-151,0-1-1,0 0 0,0-2 0,-1 0 1,0-2-1,0 0 0,-1-1 1,-30 0-1,16-6-6674</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6:06:19.302"/>
    </inkml:context>
    <inkml:brush xml:id="br0">
      <inkml:brushProperty name="width" value="0.05" units="cm"/>
      <inkml:brushProperty name="height" value="0.05" units="cm"/>
      <inkml:brushProperty name="color" value="#E71224"/>
    </inkml:brush>
  </inkml:definitions>
  <inkml:trace contextRef="#ctx0" brushRef="#br0">1 0 24575,'0'5'0,"0"5"0,0 6 0,0 4 0,0 4 0,0 1 0,0 2 0,4 4 0,2 2 0,0 0 0,-2-2 0,-1-2 0,-1-5-8191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6:06:19.674"/>
    </inkml:context>
    <inkml:brush xml:id="br0">
      <inkml:brushProperty name="width" value="0.05" units="cm"/>
      <inkml:brushProperty name="height" value="0.05" units="cm"/>
      <inkml:brushProperty name="color" value="#E71224"/>
    </inkml:brush>
  </inkml:definitions>
  <inkml:trace contextRef="#ctx0" brushRef="#br0">40 208 24575,'-1'-6'0,"0"0"0,-1-1 0,1 2 0,-1-1 0,0 0 0,-1 0 0,1 0 0,-5-5 0,-10-30 0,16 38 0,1 0 0,-1 0 0,1-1 0,0 1 0,0 0 0,1 0 0,-1 0 0,1 0 0,-1 0 0,1-1 0,0 1 0,0 0 0,0 0 0,1 1 0,-1-1 0,1 0 0,0 0 0,-1 1 0,1-1 0,0 1 0,0-1 0,1 1 0,-1 0 0,0 0 0,1 0 0,0 0 0,-1 0 0,1 1 0,0-1 0,0 1 0,4-2 0,4-2 0,1 1 0,-1 1 0,1-1 0,0 2 0,0-1 0,0 2 0,13-1 0,-10 3 0,0 0 0,0 1 0,0 0 0,0 2 0,0 0 0,-1 0 0,0 1 0,1 1 0,-2 0 0,1 1 0,-1 1 0,0 0 0,0 1 0,12 11 0,-19-15 0,0 1 0,0 1 0,0-1 0,0 1 0,-1 0 0,-1 0 0,1 1 0,-1-1 0,0 1 0,-1 0 0,4 12 0,-5-13 0,-1-1 0,0 1 0,-1-1 0,1 1 0,-1-1 0,-1 1 0,1 0 0,-1-1 0,0 1 0,-1-1 0,1 0 0,-1 1 0,-1-1 0,1 0 0,-1 0 0,-5 9 0,-1-3 14,0 1-1,-1-1 0,0-1 0,0 0 1,-2 0-1,1-1 0,-1 0 1,-25 14-1,14-10-310,-1-1 0,-1-2 0,0 0 0,-29 7 0,12-7-6529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3:47.969"/>
    </inkml:context>
    <inkml:brush xml:id="br0">
      <inkml:brushProperty name="width" value="0.05" units="cm"/>
      <inkml:brushProperty name="height" value="0.05" units="cm"/>
    </inkml:brush>
  </inkml:definitions>
  <inkml:trace contextRef="#ctx0" brushRef="#br0">9 473 24575,'-2'-3'0,"1"0"0,0-1 0,0 1 0,0-1 0,0 1 0,1-1 0,-1 0 0,1 1 0,0-1 0,0 1 0,0-1 0,1 0 0,-1 1 0,1-1 0,0 1 0,0-1 0,0 1 0,0-1 0,1 1 0,0 0 0,-1 0 0,1 0 0,0 0 0,0 0 0,1 0 0,-1 0 0,1 0 0,-1 1 0,1 0 0,0-1 0,0 1 0,6-3 0,-9 4 0,1 1 0,0-1 0,0 0 0,-1 1 0,1 0 0,0-1 0,0 1 0,0-1 0,0 1 0,0 0 0,0 0 0,0-1 0,0 1 0,0 0 0,0 0 0,0 0 0,-1 0 0,1 0 0,0 0 0,0 0 0,0 0 0,0 1 0,0-1 0,0 0 0,2 1 0,-2 0 0,0 1 0,0-1 0,0 0 0,0 0 0,0 0 0,0 1 0,0-1 0,0 1 0,-1-1 0,1 1 0,0-1 0,-1 1 0,1-1 0,-1 2 0,3 9 0,-2-1 0,0 0 0,0 18 0,-1-24 0,-28 470 0,0-11 0,28-412 0,2 70 0,-2-120 0,0-1 0,1 1 0,-1 0 0,0 0 0,1-1 0,-1 1 0,1 0 0,0-1 0,-1 1 0,1-1 0,0 1 0,0-1 0,0 1 0,0-1 0,0 1 0,1-1 0,-1 0 0,0 0 0,1 0 0,-1 0 0,1 0 0,-1 0 0,1 0 0,-1 0 0,1 0 0,-1-1 0,1 1 0,0-1 0,0 1 0,-1-1 0,1 0 0,0 1 0,0-1 0,-1 0 0,1 0 0,0 0 0,0 0 0,2-1 0,10-1 0,1-1 0,-1 0 0,27-10 0,-12 4 0,54-6 0,0 3 0,1 4 0,92 3 0,-49 1 0,1887-15-1170,-706 65 590,-1264-44 578,284 4 1754,-327-6-1752,0 0 0,1 0 0,-1 1 0,0-1 0,1-1 0,-1 1 0,0 0 0,1 0 0,-1 0 0,0-1 0,1 1 0,-1 0 0,0-1 0,0 0 0,1 1 0,-1-1 0,0 1 0,0-1 0,0 0 0,0 0 0,0 0 0,0 0 0,0 0 0,0 0 0,0 0 0,0-1 0,0-2 0,0 0 0,-1 1 0,1-1 0,-1 1 0,0-1 0,0 1 0,-1-1 0,0-5 0,0 8 0,1-24 0,0 0 0,1 0 0,2 1 0,0-1 0,2 1 0,11-37 0,2-14 0,30-268 0,-25-3 0,-20 294 0,10-72 0,-7 85 0,-1-1 0,-3 0 0,-2-46 0,0 82 0,-1 1 0,0-1 0,1 0 0,-1 1 0,0-1 0,-1 1 0,1 0 0,-1-1 0,1 1 0,-1 0 0,0 0 0,0 0 0,0 0 0,-1 0 0,1 1 0,-1-1 0,0 1 0,1-1 0,-1 1 0,0 0 0,0 0 0,-1 0 0,1 0 0,-4-1 0,-8-2 0,1 1 0,-2 0 0,1 0 0,-23-1 0,3 0 0,-389-38 0,-4 35 0,94 3 0,-1046 9 0,428 50 0,773-44 0,-248 7 0,422-17 0,1-1 0,-1 2 0,1-1 0,-1 1 0,1-1 0,-1 1 0,1 0 0,-1 1 0,-4 1 0,7-2 0,0 1 0,0-1 0,1 0 0,-1 1 0,1-1 0,-1 1 0,1 0 0,-1-1 0,1 1 0,0 0 0,0 0 0,0 0 0,0 0 0,0 0 0,0 0 0,0 0 0,1 0 0,-1 0 0,1 0 0,-1 1 0,1 1 0,-6 46 0,-2 8 0,0 69 0,8-103-113,1-16-1,0 0 0,-1 1 1,0-1-1,-1 0 0,0 1 0,0-1 0,-1 0 0,0 0 1,0 0-1,-5 11 0,-4-2-6712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3:57.167"/>
    </inkml:context>
    <inkml:brush xml:id="br0">
      <inkml:brushProperty name="width" value="0.05" units="cm"/>
      <inkml:brushProperty name="height" value="0.05" units="cm"/>
    </inkml:brush>
  </inkml:definitions>
  <inkml:trace contextRef="#ctx0" brushRef="#br0">1 625 24575,'0'-4'0,"0"-6"0,4-2 0,6-2 0,6 0 0,4 4 0,8-2 0,8 1 0,2 3 0,4 3 0,3 2 0,-2 1 0,2 2 0,-4 0 0,-4 1 0,-3-1 0,-8 1-8191</inkml:trace>
  <inkml:trace contextRef="#ctx0" brushRef="#br0" timeOffset="1">78 107 24575,'0'-4'0,"0"-6"0,0-6 0,4-5 0,7 2 0,5 4 0,4 4 0,4 4 0,1 4 0,6 6 0,2 2 0,-5 2-8191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6:06:20.037"/>
    </inkml:context>
    <inkml:brush xml:id="br0">
      <inkml:brushProperty name="width" value="0.05" units="cm"/>
      <inkml:brushProperty name="height" value="0.05" units="cm"/>
      <inkml:brushProperty name="color" value="#E71224"/>
    </inkml:brush>
  </inkml:definitions>
  <inkml:trace contextRef="#ctx0" brushRef="#br0">28 0 24575,'-4'5'0,"-2"5"0,0 6 0,1 4 0,2 4 0,1 6 0,1 2 0,0 1 0,1 3 0,0 0 0,5-2 0,6-2 0,5-7 0,5-2 0,2-6 0,7-6 0,3-9 0,-5-4-8191</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6:06:20.411"/>
    </inkml:context>
    <inkml:brush xml:id="br0">
      <inkml:brushProperty name="width" value="0.05" units="cm"/>
      <inkml:brushProperty name="height" value="0.05" units="cm"/>
      <inkml:brushProperty name="color" value="#E71224"/>
    </inkml:brush>
  </inkml:definitions>
  <inkml:trace contextRef="#ctx0" brushRef="#br0">71 207 24575,'-5'0'0,"-5"0"0,-6 0 0,-4 0 0,5 0 0,10 0 0,10 0 0,13 0 0,8 0 0,-1 0-8191</inkml:trace>
  <inkml:trace contextRef="#ctx0" brushRef="#br0" timeOffset="1">537 0 24575,'-4'0'0,"-6"0"0,-2 5 0,2 5 0,7 6 0,4 9 0,1 4 0,1 2 0,4 0 0,1 0 0,-1 2 0,-1 1 0,-3-1 0,-1-7-8191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6:06:20.750"/>
    </inkml:context>
    <inkml:brush xml:id="br0">
      <inkml:brushProperty name="width" value="0.05" units="cm"/>
      <inkml:brushProperty name="height" value="0.05" units="cm"/>
      <inkml:brushProperty name="color" value="#E71224"/>
    </inkml:brush>
  </inkml:definitions>
  <inkml:trace contextRef="#ctx0" brushRef="#br0">54 240 24575,'-5'-9'0,"-5"-7"0,-2-6 0,2-3 0,2-2 0,3 0 0,2-1 0,6 1 0,7 4 0,6 6 0,9 7 0,5 4 0,6 4 0,-3 1-8191</inkml:trace>
  <inkml:trace contextRef="#ctx0" brushRef="#br0" timeOffset="1">131 213 24575,'-5'4'0,"-5"3"0,-1 3 0,-4 0 0,6-1 0,9-2 0,8-7 0,12-4 0,7-5 0,12-1 0,0 1-8191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6:06:21.200"/>
    </inkml:context>
    <inkml:brush xml:id="br0">
      <inkml:brushProperty name="width" value="0.05" units="cm"/>
      <inkml:brushProperty name="height" value="0.05" units="cm"/>
      <inkml:brushProperty name="color" value="#E71224"/>
    </inkml:brush>
  </inkml:definitions>
  <inkml:trace contextRef="#ctx0" brushRef="#br0">1 268 24575,'2'0'0,"0"1"0,-1-1 0,1 1 0,0-1 0,0 1 0,0 0 0,0 0 0,-1 0 0,1 0 0,0 0 0,-1 0 0,1 1 0,-1-1 0,1 0 0,-1 1 0,0-1 0,0 1 0,0-1 0,1 1 0,-1 0 0,-1 0 0,2 2 0,19 47 0,-17-38 0,15 45 0,-10-29 0,2 1 0,20 40 0,-22-59 0,-10-27 0,-12-28 0,9 34 0,-53-175 0,53 167 0,1-1 0,0 1 0,1-1 0,1 1 0,1-1 0,1 1 0,0-1 0,6-23 0,-5 35 0,0 1 0,0 0 0,1 1 0,0-1 0,0 0 0,0 1 0,1-1 0,-1 1 0,2 0 0,-1 0 0,0 1 0,1-1 0,0 1 0,0 0 0,0 0 0,0 1 0,1 0 0,0 0 0,-1 0 0,1 0 0,0 1 0,0 0 0,1 0 0,10-1 0,-1 0 0,0 1 0,-1 1 0,1 0 0,0 1 0,0 1 0,0 0 0,0 2 0,-1 0 0,18 5 0,-30-8 0,-1 1 0,1 0 0,0 0 0,-1 0 0,1 0 0,-1 1 0,1-1 0,-1 1 0,0-1 0,0 1 0,0 0 0,1 0 0,-2 0 0,1 0 0,0 0 0,0 0 0,-1 0 0,1 1 0,-1-1 0,2 4 0,-3-4 0,1 1 0,-1-1 0,0 1 0,0-1 0,0 1 0,0-1 0,0 0 0,-1 1 0,1-1 0,-1 1 0,1-1 0,-1 0 0,0 1 0,0-1 0,0 0 0,0 0 0,-1 1 0,1-1 0,0 0 0,-1-1 0,0 1 0,1 0 0,-3 2 0,-11 9 20,0 0 0,0-1 0,-1 0 0,-1-2 0,-18 10 0,-92 37-1505,94-44-5341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6:06:22.089"/>
    </inkml:context>
    <inkml:brush xml:id="br0">
      <inkml:brushProperty name="width" value="0.05" units="cm"/>
      <inkml:brushProperty name="height" value="0.05" units="cm"/>
      <inkml:brushProperty name="color" value="#E71224"/>
    </inkml:brush>
  </inkml:definitions>
  <inkml:trace contextRef="#ctx0" brushRef="#br0">0 193 24575,'4'-3'0,"-1"1"0,1 0 0,-1-1 0,1 1 0,0 1 0,-1-1 0,1 0 0,0 1 0,0 0 0,0 0 0,1 0 0,-1 1 0,0-1 0,0 1 0,0 0 0,0 0 0,0 0 0,1 1 0,-1-1 0,7 3 0,3 1 0,0 0 0,0 1 0,-1 0 0,23 13 0,-29-14 0,0 1 0,-1-1 0,1 1 0,-1 1 0,0-1 0,-1 1 0,1 0 0,8 13 0,-12-17 0,-1 0 0,0 0 0,0 0 0,0 0 0,0 0 0,0 0 0,0 1 0,-1-1 0,1 0 0,-1 0 0,1 0 0,-1 1 0,0-1 0,0 0 0,0 1 0,0-1 0,0 0 0,0 0 0,-1 1 0,1-1 0,-1 0 0,0 0 0,1 0 0,-1 1 0,0-1 0,0 0 0,-1 0 0,1 0 0,0-1 0,-1 1 0,1 0 0,-1 0 0,1-1 0,-1 1 0,-3 2 0,2-2 0,-1 0 0,1 0 0,0 0 0,-1 0 0,0 0 0,1-1 0,-1 1 0,0-1 0,0 0 0,0 0 0,0 0 0,0-1 0,0 0 0,0 1 0,0-1 0,0-1 0,0 1 0,0-1 0,0 1 0,0-1 0,0 0 0,-6-3 0,7 2 0,0 1 0,1-1 0,-1 1 0,1-1 0,0 0 0,0 0 0,-1 0 0,1-1 0,1 1 0,-1 0 0,0-1 0,0 1 0,1-1 0,0 0 0,-1 1 0,1-1 0,0 0 0,0 0 0,1 0 0,-1 0 0,0 0 0,1 0 0,0 0 0,0 0 0,0 0 0,0 0 0,0 0 0,0 0 0,1 0 0,0 0 0,1-3 0,1-4 0,1 1 0,0-1 0,0 1 0,1 0 0,1 1 0,-1-1 0,1 1 0,1 0 0,-1 0 0,1 1 0,1 0 0,0 0 0,-1 1 0,2 0 0,-1 0 0,15-7 0,14-5 0,1 1 0,64-20 0,-101 37 0,13-5 0,-7 2 0,-1 1 0,1 0 0,0 0 0,0 0 0,0 1 0,0 0 0,13 0 0,-20 1 0,1 0 0,-1 0 0,0 0 0,0 0 0,1 0 0,-1 0 0,0 0 0,1 0 0,-1 0 0,0 0 0,0 1 0,1-1 0,-1 0 0,0 0 0,0 0 0,1 0 0,-1 0 0,0 1 0,0-1 0,0 0 0,1 0 0,-1 0 0,0 0 0,0 1 0,0-1 0,1 0 0,-1 0 0,0 1 0,0-1 0,0 0 0,0 0 0,0 1 0,0-1 0,0 0 0,0 1 0,-5 10 0,-16 8 0,20-19 0,-6 7 0,-1 0 0,1 0 0,0 1 0,0 0 0,1 0 0,0 0 0,1 1 0,-5 10 0,9-17 0,0 0 0,0 0 0,0 0 0,0 0 0,0 1 0,1-1 0,-1 0 0,1 0 0,-1 1 0,1-1 0,0 0 0,0 1 0,0-1 0,1 0 0,-1 1 0,0-1 0,1 0 0,0 1 0,-1-1 0,1 0 0,0 0 0,0 0 0,0 0 0,0 0 0,1 0 0,-1 0 0,0 0 0,1 0 0,-1 0 0,1-1 0,0 1 0,0-1 0,0 1 0,0-1 0,0 0 0,0 0 0,0 0 0,0 0 0,0 0 0,0 0 0,3 0 0,1 1 0,0 0 0,0-1 0,0 0 0,0 0 0,0-1 0,0 0 0,0 0 0,0 0 0,0-1 0,0 0 0,0 0 0,0 0 0,-1-1 0,1 0 0,0 0 0,-1 0 0,8-5 0,-10 5 0,0 1 0,0-1 0,0 0 0,0 0 0,0-1 0,-1 1 0,1 0 0,-1-1 0,0 0 0,0 1 0,0-1 0,0 0 0,0 0 0,0 0 0,-1 0 0,0-1 0,1 1 0,-1 0 0,0-1 0,-1 1 0,1 0 0,-1-1 0,1 1 0,-1-1 0,0 1 0,0-1 0,-1 1 0,1-1 0,-1 1 0,1-1 0,-3-3 0,1 3 0,0-1 0,0 1 0,-1 1 0,1-1 0,-1 0 0,0 1 0,0-1 0,-1 1 0,1 0 0,-1 0 0,1 0 0,-1 0 0,-5-2 0,-16-14 0,25 19 0,0 0 0,0 0 0,1 0 0,-1-1 0,0 1 0,0 0 0,0 0 0,0 0 0,0-1 0,0 1 0,0 0 0,1 0 0,-1 0 0,0-1 0,0 1 0,0 0 0,0 0 0,1 0 0,-1 0 0,0 0 0,0 0 0,0-1 0,1 1 0,-1 0 0,0 0 0,0 0 0,1 0 0,-1 0 0,0 0 0,0 0 0,1 0 0,-1 0 0,0 0 0,0 0 0,0 0 0,1 0 0,-1 0 0,0 0 0,0 0 0,1 0 0,-1 1 0,0-1 0,0 0 0,0 0 0,1 0 0,15 1 0,9-1 0,1-1 0,-1-2 0,0 0 0,0-2 0,0 0 0,43-16 0,-9 3 0,-58 17 0,0 1 0,1 0 0,-1 0 0,0-1 0,0 1 0,0 0 0,0 0 0,0 0 0,0 0 0,0 0 0,1 0 0,-1 1 0,0-1 0,0 0 0,0 0 0,0 1 0,0-1 0,0 1 0,0-1 0,0 1 0,0-1 0,0 1 0,0 0 0,0-1 0,-1 1 0,1 0 0,0 0 0,0 0 0,-1 0 0,1 0 0,0-1 0,-1 1 0,1 0 0,-1 0 0,1 0 0,-1 1 0,1 0 0,1 5 0,-1 1 0,1-1 0,-1 1 0,0 12 0,1-1 0,3 7 0,2-1 0,1 0 0,18 40 0,11 31 0,-34-85 0,0 1 0,0 0 0,-2 0 0,1 0 0,-1 0 0,-1 15 0,-1-23 8,1-1-1,-1 1 1,0 0-1,0-1 1,0 1-1,0-1 0,-1 1 1,1-1-1,-1 0 1,0 0-1,0 1 1,0-1-1,-1-1 1,1 1-1,-3 3 1,-1-1-220,0 0-1,-1-1 1,1 1 0,-1-1 0,1 0 0,-9 2 0,-14 6-6614</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6:06:22.438"/>
    </inkml:context>
    <inkml:brush xml:id="br0">
      <inkml:brushProperty name="width" value="0.05" units="cm"/>
      <inkml:brushProperty name="height" value="0.05" units="cm"/>
      <inkml:brushProperty name="color" value="#E71224"/>
    </inkml:brush>
  </inkml:definitions>
  <inkml:trace contextRef="#ctx0" brushRef="#br0">1 0 24575,'4'0'0,"7"0"0,0 5 0,0 5 0,-4 2-8191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6:06:22.888"/>
    </inkml:context>
    <inkml:brush xml:id="br0">
      <inkml:brushProperty name="width" value="0.05" units="cm"/>
      <inkml:brushProperty name="height" value="0.05" units="cm"/>
      <inkml:brushProperty name="color" value="#E71224"/>
    </inkml:brush>
  </inkml:definitions>
  <inkml:trace contextRef="#ctx0" brushRef="#br0">54 0 24575,'-38'4'0,"24"4"0,13-8 0,1 1 0,0-1 0,0 1 0,0-1 0,0 1 0,0-1 0,0 1 0,0-1 0,0 1 0,0-1 0,0 1 0,0-1 0,0 1 0,0 0 0,0-1 0,0 1 0,1-1 0,-1 1 0,0-1 0,0 1 0,1-1 0,-1 0 0,0 1 0,1-1 0,-1 1 0,0-1 0,1 0 0,-1 1 0,1-1 0,-1 1 0,7 4 0,0-1 0,1 1 0,-1-1 0,1 0 0,-1-1 0,1 0 0,0 0 0,1-1 0,-1 0 0,15 2 0,-8-1 0,72 13 0,95 5 0,91-8 0,-222-11 0,1033-8-646,-322-7 265,-746 13 360,-14 0 6,-3 1 8,-26-1 221,-72 0-723,46 0-6317</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6:31.383"/>
    </inkml:context>
    <inkml:brush xml:id="br0">
      <inkml:brushProperty name="width" value="0.05" units="cm"/>
      <inkml:brushProperty name="height" value="0.05" units="cm"/>
    </inkml:brush>
  </inkml:definitions>
  <inkml:trace contextRef="#ctx0" brushRef="#br0">288 208 24575,'3'-1'0,"-1"-1"0,1 1 0,-1 0 0,0-1 0,1 0 0,-1 1 0,0-1 0,0 0 0,0 0 0,0 0 0,-1 0 0,1 0 0,0-1 0,-1 1 0,2-4 0,8-9 0,67-84 0,-41 50 0,-36 48 0,-1 0 0,0 1 0,0-1 0,1 1 0,-1-1 0,0 0 0,1 1 0,-1-1 0,0 1 0,1-1 0,-1 1 0,1-1 0,-1 1 0,1 0 0,-1-1 0,1 1 0,-1-1 0,1 1 0,-1 0 0,1 0 0,0-1 0,-1 1 0,1 0 0,-1 0 0,1 0 0,0 0 0,-1-1 0,1 1 0,1 0 0,-2 19 0,-12 32 0,-27 81 0,-27 169 0,29 152 0,37 4 0,2-258 0,-18 769 0,0-740 0,-10 0 0,-68 272 0,78-434 0,-79 348 0,76-307 0,-10 205 0,28-300 0,1 1 0,1-1 0,0 1 0,0-1 0,2 1 0,-1-1 0,7 19 0,-6-26 0,-1 0 0,1 0 0,0 0 0,1 0 0,-1 0 0,1 0 0,0-1 0,0 0 0,0 0 0,1 0 0,-1 0 0,1-1 0,0 0 0,0 0 0,0 0 0,0 0 0,1-1 0,6 3 0,38 9 0,0-1 0,0-3 0,93 7 0,158-10 0,-298-7 0,1195-69-3863,-1079 59 3770,396-33-272,551-43-1629,-1 26 695,212 37 625,-5 27-77,-1102-3 747,-122-1 7,135-4 1513,-178 3-1362,1 1 1,-1-1-1,0 0 0,0 0 0,11-5 0,-16 6-115,0 0 0,0 0 1,1 0-1,-1 0 0,0 0 0,0-1 1,0 1-1,1 0 0,-1 0 0,0 0 1,0-1-1,0 1 0,1 0 0,-1 0 1,0 0-1,0-1 0,0 1 0,0 0 1,0 0-1,0-1 0,0 1 1,0 0-1,0 0 0,0-1 0,0 1 1,1 0-1,-1 0 0,-1-1 0,1 1 1,0 0-1,0-1 0,0 1 0,0 0 1,0 0-1,0-1 0,0 1 0,0 0 1,0 0-1,0-1 0,-1 1 0,1 0 1,0 0-1,0 0 0,0-1 0,0 1 1,-1 0-1,1 0 0,0 0 0,0 0 1,0-1-1,-1 1 0,1 0 0,0 0 1,0 0-1,-1 0 0,1 0 0,0 0 1,0 0-1,-1 0 0,1 0 1,0 0-1,-1 0 0,1 0 0,-16-7 490,0 0 0,0 2 0,-27-6 0,15 3 23,-75-17-1340,-2 0-5196</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6:31.931"/>
    </inkml:context>
    <inkml:brush xml:id="br0">
      <inkml:brushProperty name="width" value="0.05" units="cm"/>
      <inkml:brushProperty name="height" value="0.05" units="cm"/>
    </inkml:brush>
  </inkml:definitions>
  <inkml:trace contextRef="#ctx0" brushRef="#br0">1 539 24575,'0'-1'0,"0"0"0,1 0 0,-1-1 0,0 1 0,1 0 0,-1 0 0,1 0 0,0 0 0,-1 0 0,1 0 0,0 1 0,-1-1 0,1 0 0,0 0 0,0 0 0,0 1 0,0-1 0,0 0 0,1 0 0,25-13 0,-20 11 0,32-14 0,1 2 0,1 1 0,49-9 0,134-16 0,-152 28 0,1497-170-3055,-1333 159 1419,2306-158-485,-2001 179 1448,-452 7-33</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6:33.196"/>
    </inkml:context>
    <inkml:brush xml:id="br0">
      <inkml:brushProperty name="width" value="0.05" units="cm"/>
      <inkml:brushProperty name="height" value="0.05" units="cm"/>
    </inkml:brush>
  </inkml:definitions>
  <inkml:trace contextRef="#ctx0" brushRef="#br0">88 166 24575,'4'-1'0,"-1"1"0,1-1 0,-1 0 0,1 0 0,-1 0 0,1 0 0,-1-1 0,3-1 0,-5 3 0,-1-1 0,1 1 0,-1 0 0,0 0 0,1 0 0,-1 0 0,0-1 0,0 1 0,1 0 0,-1 0 0,0-1 0,1 1 0,-1 0 0,0-1 0,0 1 0,0 0 0,1 0 0,-1-1 0,0 1 0,0-1 0,0 1 0,0 0 0,0-1 0,0 1 0,1 0 0,-1-1 0,0 0 0,-1 1 0,0-1 0,0 0 0,1 1 0,-1-1 0,0 1 0,0 0 0,0-1 0,0 1 0,1 0 0,-1-1 0,0 1 0,0 0 0,0 0 0,0 0 0,0 0 0,0 0 0,-1 0 0,-110-2 0,401-51 0,-209 36 0,193-40-1365,-226 45-5461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3:57.560"/>
    </inkml:context>
    <inkml:brush xml:id="br0">
      <inkml:brushProperty name="width" value="0.05" units="cm"/>
      <inkml:brushProperty name="height" value="0.05" units="cm"/>
    </inkml:brush>
  </inkml:definitions>
  <inkml:trace contextRef="#ctx0" brushRef="#br0">1 71 24575,'0'0'0,"0"-1"0,0 0 0,0 1 0,0-1 0,0 0 0,0 1 0,0-1 0,0 0 0,1 1 0,-1-1 0,0 1 0,0-1 0,1 0 0,-1 1 0,0-1 0,1 1 0,-1-1 0,0 1 0,1-1 0,-1 1 0,1-1 0,-1 1 0,1 0 0,-1-1 0,1 1 0,-1 0 0,1-1 0,0 1 0,-1 0 0,1-1 0,-1 1 0,1 0 0,0 0 0,-1 0 0,1 0 0,-1 0 0,1 0 0,0 0 0,-1 0 0,1 0 0,0 0 0,-1 0 0,1 0 0,0 0 0,-1 0 0,1 1 0,-1-1 0,1 0 0,0 0 0,-1 1 0,2 0 0,1 0 0,0 0 0,-1 0 0,1 1 0,0 0 0,0-1 0,-1 1 0,1 0 0,-1 0 0,3 3 0,-1 1 0,-1-1 0,0 1 0,0 0 0,-1 0 0,0 0 0,0 1 0,0-1 0,-1 0 0,1 7 0,1 58 0,-1-87 0,2 0 0,0 0 0,0 0 0,2 1 0,0 0 0,0 0 0,1 1 0,1-1 0,1 2 0,0-1 0,20-22 0,-28 35 0,1-1 0,-1 1 0,0 0 0,0 0 0,1 0 0,-1 0 0,0 0 0,1 0 0,-1 1 0,1-1 0,-1 0 0,1 1 0,0-1 0,-1 1 0,1 0 0,-1-1 0,1 1 0,0 0 0,-1 0 0,1 0 0,0 0 0,-1 0 0,1 1 0,0-1 0,-1 0 0,1 1 0,-1-1 0,1 1 0,0 0 0,-1-1 0,1 1 0,-1 0 0,0 0 0,1 0 0,-1 0 0,0 0 0,0 0 0,1 0 0,-1 0 0,0 1 0,0-1 0,0 0 0,0 1 0,-1-1 0,1 1 0,1 2 0,4 9 0,0 0 0,-1 0 0,-1 1 0,5 18 0,-7-24 0,8 46-1365,-7-30-5461</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6:33.520"/>
    </inkml:context>
    <inkml:brush xml:id="br0">
      <inkml:brushProperty name="width" value="0.05" units="cm"/>
      <inkml:brushProperty name="height" value="0.05" units="cm"/>
    </inkml:brush>
  </inkml:definitions>
  <inkml:trace contextRef="#ctx0" brushRef="#br0">1 1 24575,'0'4'0,"4"2"0,6 5 0,2 4 0,2 4 0,4 3 0,3 2 0,2 2 0,2 5 0,1 2 0,1 4 0,-5 0 0,-1-2 0,-5 2 0,-5-1 0,-4-2 0,-3-2 0,-3-7-8191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6:33.875"/>
    </inkml:context>
    <inkml:brush xml:id="br0">
      <inkml:brushProperty name="width" value="0.05" units="cm"/>
      <inkml:brushProperty name="height" value="0.05" units="cm"/>
    </inkml:brush>
  </inkml:definitions>
  <inkml:trace contextRef="#ctx0" brushRef="#br0">216 0 24575,'5'0'0,"-4"0"0,-5 0 0,-8 0 0,-5 4 0,-4 2 0,-3 4 0,-3 5 0,5 5 0,0-2 0,5 0 0,0 3 0,4 1 0,-1-3 0,2-5-8191</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6:34.236"/>
    </inkml:context>
    <inkml:brush xml:id="br0">
      <inkml:brushProperty name="width" value="0.05" units="cm"/>
      <inkml:brushProperty name="height" value="0.05" units="cm"/>
    </inkml:brush>
  </inkml:definitions>
  <inkml:trace contextRef="#ctx0" brushRef="#br0">392 20 24575,'-6'0'0,"0"-1"0,1 0 0,-1 0 0,1-1 0,-8-2 0,-26-6 0,21 10 0,0 0 0,0 1 0,0 1 0,0 1 0,0 1 0,1 0 0,-1 1 0,1 1 0,1 1 0,-1 0 0,1 1 0,-28 19 0,39-23 0,0 0 0,1 0 0,-1 1 0,1-1 0,0 1 0,0 0 0,1 0 0,-1 0 0,1 1 0,0-1 0,1 1 0,-1 0 0,1 0 0,0-1 0,1 1 0,-1 1 0,1-1 0,1 0 0,-1 0 0,1 0 0,0 1 0,0-1 0,1 0 0,-1 0 0,1 0 0,1 0 0,-1 0 0,1 0 0,0 0 0,1 0 0,-1 0 0,1-1 0,0 0 0,1 1 0,-1-1 0,1 0 0,0 0 0,0-1 0,1 1 0,-1-1 0,8 5 0,0 0 15,1-1 0,0-1 0,1 0 0,0 0 0,0-1 0,0-1 0,21 5 0,-3-3-510,0-2 0,45 2 0,-36-5-6331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6:34.576"/>
    </inkml:context>
    <inkml:brush xml:id="br0">
      <inkml:brushProperty name="width" value="0.05" units="cm"/>
      <inkml:brushProperty name="height" value="0.05" units="cm"/>
    </inkml:brush>
  </inkml:definitions>
  <inkml:trace contextRef="#ctx0" brushRef="#br0">37 1 24575,'0'4'0,"0"7"0,0 5 0,0 4 0,-4-1 0,-2 1 0,0 1 0,1 2 0,-2-4 0,-1-4-8191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6:34.936"/>
    </inkml:context>
    <inkml:brush xml:id="br0">
      <inkml:brushProperty name="width" value="0.05" units="cm"/>
      <inkml:brushProperty name="height" value="0.05" units="cm"/>
    </inkml:brush>
  </inkml:definitions>
  <inkml:trace contextRef="#ctx0" brushRef="#br0">34 1 24575,'-5'0'0,"-5"0"0,-1 4 0,5 2 0,4 4 0,7 0 0,2 3 0,5 4 0,4 3 0,0 3 0,2 1 0,-3 7 0,-3 1 0,-5 0 0,-2-1 0,-3-6-8191</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6:35.291"/>
    </inkml:context>
    <inkml:brush xml:id="br0">
      <inkml:brushProperty name="width" value="0.05" units="cm"/>
      <inkml:brushProperty name="height" value="0.05" units="cm"/>
    </inkml:brush>
  </inkml:definitions>
  <inkml:trace contextRef="#ctx0" brushRef="#br0">16 159 24575,'0'-7'0,"0"1"0,1-1 0,-1 0 0,1 1 0,1-1 0,-1 1 0,1-1 0,0 1 0,1 0 0,-1 0 0,1 0 0,0 0 0,1 0 0,0 0 0,0 1 0,0 0 0,7-7 0,-5 7 0,0 0 0,1 1 0,-1 0 0,1 0 0,0 1 0,0 0 0,0 0 0,0 0 0,1 1 0,-1 0 0,1 1 0,-1 0 0,1 0 0,-1 0 0,10 1 0,-8 1 0,0 0 0,0 1 0,0 0 0,0 0 0,0 1 0,-1 0 0,1 0 0,-1 1 0,0 0 0,0 1 0,-1 0 0,1 0 0,-1 0 0,8 8 0,-13-11 0,1 1 0,0-1 0,-1 1 0,1 0 0,-1-1 0,0 1 0,0 0 0,0 1 0,0-1 0,-1 0 0,1 0 0,-1 1 0,0-1 0,0 1 0,0-1 0,0 1 0,-1-1 0,0 1 0,1 0 0,-1-1 0,0 1 0,-1 0 0,1-1 0,-1 1 0,1-1 0,-1 1 0,0-1 0,-1 1 0,1-1 0,0 0 0,-1 1 0,0-1 0,0 0 0,0 0 0,0 0 0,0 0 0,-5 4 0,-3 3 13,-1-1-1,-1 1 0,1-2 1,-1 0-1,-1 0 1,1-1-1,-25 9 1,-99 29-951,116-40 411,-27 8-6299</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6:35.624"/>
    </inkml:context>
    <inkml:brush xml:id="br0">
      <inkml:brushProperty name="width" value="0.05" units="cm"/>
      <inkml:brushProperty name="height" value="0.05" units="cm"/>
    </inkml:brush>
  </inkml:definitions>
  <inkml:trace contextRef="#ctx0" brushRef="#br0">1 26 24575,'0'-4'0,"0"-6"0,0 3 0,4 2 0,2 8 0,-1 6 0,4 7 0,0 5 0,-1 3 0,-3 7 0,3-3 0,0-1 0,-2-1 0,-1-4-8191</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6:36.030"/>
    </inkml:context>
    <inkml:brush xml:id="br0">
      <inkml:brushProperty name="width" value="0.05" units="cm"/>
      <inkml:brushProperty name="height" value="0.05" units="cm"/>
    </inkml:brush>
  </inkml:definitions>
  <inkml:trace contextRef="#ctx0" brushRef="#br0">20 238 24575,'-1'-7'0,"1"1"0,-1-1 0,-1 1 0,-4-12 0,-3-24 0,9 38 0,-1-1 0,2 1 0,-1-1 0,0 1 0,1-1 0,0 1 0,0-1 0,0 1 0,1 0 0,-1 0 0,1 0 0,0-1 0,0 2 0,1-1 0,-1 0 0,6-5 0,-3 3 0,0 1 0,1 1 0,0-1 0,0 1 0,0 0 0,1 0 0,-1 1 0,1 0 0,9-3 0,11-2 0,0 2 0,1 1 0,-1 1 0,36 0 0,-60 3 0,50-2 0,54 4 0,-92 0 0,0 1 0,-1 0 0,1 1 0,-1 0 0,0 1 0,0 1 0,0 0 0,23 13 0,-35-17 0,0 0 0,0 0 0,-1 0 0,1 0 0,0 1 0,0-1 0,-1 1 0,1-1 0,-1 1 0,1-1 0,-1 1 0,0 0 0,0 0 0,0 0 0,0 0 0,0 0 0,0 0 0,0 0 0,-1 0 0,1 0 0,-1 0 0,1 0 0,-1 4 0,0-3 0,-1 0 0,0 0 0,0 1 0,0-1 0,0 0 0,0 0 0,-1 0 0,1 0 0,-1 0 0,0 0 0,0-1 0,0 1 0,-4 3 0,-6 5 0,0 0 0,0-2 0,-1 1 0,0-2 0,-19 10 0,-95 38 0,127-56 0,-1 0 0,1 0 0,0 0 0,0 0 0,0 0 0,-1 0 0,1 0 0,0 0 0,0 0 0,0 0 0,-1 0 0,1 0 0,0 0 0,0 0 0,0 0 0,-1 0 0,1 1 0,0-1 0,0 0 0,0 0 0,0 0 0,0 0 0,-1 0 0,1 1 0,0-1 0,0 0 0,0 0 0,0 0 0,0 0 0,0 1 0,0-1 0,0 0 0,0 0 0,-1 0 0,1 1 0,0-1 0,0 0 0,0 0 0,0 0 0,0 1 0,0-1 0,0 0 0,1 0 0,-1 0 0,0 1 0,0-1 0,0 0 0,12 3 0,22-1 0,-34-2 0,40-1 0,-14 0 0,0 0 0,0 2 0,0 1 0,0 1 0,-1 1 0,38 11 0,-60-14 0,0 0 0,0 0 0,0 0 0,-1 1 0,1-1 0,0 1 0,-1-1 0,1 1 0,-1 0 0,0 0 0,0 1 0,1-1 0,-1 0 0,-1 1 0,1-1 0,0 1 0,-1-1 0,1 1 0,1 3 0,-3-3 0,0-1 0,1 1 0,-1-1 0,0 1 0,0-1 0,0 1 0,-1-1 0,1 1 0,-1-1 0,1 1 0,-1-1 0,0 0 0,0 1 0,0-1 0,0 0 0,0 0 0,0 1 0,-1-1 0,1 0 0,-1 0 0,1-1 0,-1 1 0,0 0 0,-3 2 0,-5 4 0,-1 0 0,0-1 0,0 0 0,-1-1 0,1 0 0,-2-1 0,1 0 0,0 0 0,-1-2 0,-20 4 0,-14 0 0,-72 2 0,119-9 0,-37 1-682,-46-5-1,34-2-6143</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6:36.437"/>
    </inkml:context>
    <inkml:brush xml:id="br0">
      <inkml:brushProperty name="width" value="0.05" units="cm"/>
      <inkml:brushProperty name="height" value="0.05" units="cm"/>
    </inkml:brush>
  </inkml:definitions>
  <inkml:trace contextRef="#ctx0" brushRef="#br0">34 1 24575,'0'4'0,"-5"2"0,0 4 0,-1 5 0,-3 4 0,0-1-8191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6:37.013"/>
    </inkml:context>
    <inkml:brush xml:id="br0">
      <inkml:brushProperty name="width" value="0.05" units="cm"/>
      <inkml:brushProperty name="height" value="0.05" units="cm"/>
    </inkml:brush>
  </inkml:definitions>
  <inkml:trace contextRef="#ctx0" brushRef="#br0">1 12 24575,'0'-5'0,"5"-1"0,1 5 0,-1 7 0,0 6 0,3 7 0,0 3 0,-2 3 0,-1 2 0,3 0 0,-1 0 0,0 0 0,-3-4-8191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3:57.910"/>
    </inkml:context>
    <inkml:brush xml:id="br0">
      <inkml:brushProperty name="width" value="0.05" units="cm"/>
      <inkml:brushProperty name="height" value="0.05" units="cm"/>
    </inkml:brush>
  </inkml:definitions>
  <inkml:trace contextRef="#ctx0" brushRef="#br0">1 28 24575,'0'-1'0,"-1"1"0,1-1 0,0 0 0,0 0 0,0 0 0,0 0 0,0 1 0,0-1 0,0 0 0,1 0 0,-1 0 0,0 0 0,0 1 0,1-1 0,-1 0 0,0 0 0,1 1 0,-1-1 0,1 0 0,-1 0 0,1 1 0,-1-1 0,2-1 0,-1 2 0,-1 1 0,1-1 0,0 0 0,-1 0 0,1 0 0,0 1 0,0-1 0,-1 0 0,1 1 0,0-1 0,-1 0 0,1 1 0,-1-1 0,1 1 0,0-1 0,-1 1 0,1-1 0,-1 1 0,1-1 0,-1 2 0,25 37 0,-2 28 0,-20-56 0,0 1 0,1-1 0,0 1 0,1-1 0,0 0 0,0-1 0,1 1 0,1-1 0,9 11 0,-15-20 0,0 0 0,0 0 0,0 0 0,0 0 0,0 0 0,0 0 0,1 0 0,-1 0 0,0 0 0,1-1 0,-1 1 0,0 0 0,1-1 0,-1 0 0,1 1 0,-1-1 0,1 0 0,-1 1 0,1-1 0,-1 0 0,1 0 0,-1 0 0,1-1 0,-1 1 0,1 0 0,2-1 0,-2-1 0,1 1 0,0-1 0,-1 0 0,1 0 0,-1 0 0,0 0 0,0-1 0,0 1 0,0-1 0,0 1 0,-1-1 0,3-3 0,4-10 0,-2 0 0,1-1 0,5-25 0,17-76-1365,-26 104-5461</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6:37.418"/>
    </inkml:context>
    <inkml:brush xml:id="br0">
      <inkml:brushProperty name="width" value="0.05" units="cm"/>
      <inkml:brushProperty name="height" value="0.05" units="cm"/>
    </inkml:brush>
  </inkml:definitions>
  <inkml:trace contextRef="#ctx0" brushRef="#br0">104 134 24575,'-4'-4'0,"0"1"0,-1 0 0,1 0 0,-1 1 0,1 0 0,-8-3 0,-17-9 0,26 11 0,-1 0 0,1 0 0,-1 0 0,1 0 0,0 0 0,0 0 0,0-1 0,-4-7 0,7 10 0,-1 0 0,1 0 0,-1 0 0,1 0 0,0 0 0,-1-1 0,1 1 0,0 0 0,0 0 0,0-1 0,-1 1 0,1 0 0,1 0 0,-1 0 0,0-1 0,0 1 0,0 0 0,1 0 0,-1 0 0,0-1 0,1 1 0,-1 0 0,1 0 0,0 0 0,-1 0 0,1 0 0,0 0 0,0 0 0,0 0 0,-1 0 0,1 0 0,0 1 0,0-1 0,0 0 0,0 0 0,0 1 0,2-1 0,5-3 0,-1 1 0,1 0 0,0 0 0,0 1 0,1 0 0,-1 0 0,0 1 0,15 0 0,72 4 0,-85-3 0,43 4 0,58 13 0,-89-12 0,1 1 0,-1 0 0,0 2 0,0 1 0,21 12 0,-39-19 0,0 0 0,-1 0 0,1 0 0,-1 1 0,1 0 0,-1-1 0,0 1 0,0 1 0,0-1 0,-1 0 0,1 1 0,-1-1 0,1 1 0,-1 0 0,0 0 0,-1 0 0,1 0 0,-1 0 0,2 5 0,-3-5 0,0 1 0,0-1 0,0 1 0,-1-1 0,0 0 0,1 1 0,-2-1 0,1 1 0,0-1 0,-1 0 0,0 0 0,0 0 0,0 0 0,0 0 0,-1 0 0,1-1 0,-1 1 0,-5 4 0,-4 4 17,0-1 0,-1 0 1,-1-1-1,1-1 0,-2 0 0,-24 12 0,-1-3-760,-55 16 1,44-19-6084</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6:37.979"/>
    </inkml:context>
    <inkml:brush xml:id="br0">
      <inkml:brushProperty name="width" value="0.05" units="cm"/>
      <inkml:brushProperty name="height" value="0.05" units="cm"/>
    </inkml:brush>
  </inkml:definitions>
  <inkml:trace contextRef="#ctx0" brushRef="#br0">301 73 24575,'8'-24'0,"-7"22"0,0 0 0,0-1 0,0 1 0,0-1 0,-1 1 0,1-1 0,-1 1 0,1-5 0,-1 6 0,0 0 0,-1 0 0,1 0 0,0 0 0,-1 0 0,1 0 0,-1 0 0,1 0 0,-1 1 0,1-1 0,-1 0 0,0 0 0,0 0 0,1 1 0,-1-1 0,0 0 0,0 1 0,0-1 0,1 1 0,-1-1 0,0 1 0,0-1 0,0 1 0,0 0 0,0-1 0,0 1 0,-2 0 0,-2-1 0,0 0 0,0 0 0,-1 1 0,1 0 0,0 0 0,0 0 0,-1 1 0,1 0 0,0 0 0,0 0 0,0 1 0,-7 2 0,0 1 0,0 1 0,1 0 0,-21 14 0,29-18 0,0 0 0,1 0 0,-1 0 0,0 0 0,1 1 0,-1-1 0,1 1 0,0 0 0,0 0 0,0 0 0,0 0 0,1 0 0,-1 0 0,1 0 0,-1 0 0,1 1 0,0-1 0,0 6 0,1-6 0,0 0 0,1 0 0,-1 0 0,1 1 0,0-1 0,0 0 0,0 0 0,0 0 0,1 0 0,-1 0 0,1 0 0,0-1 0,0 1 0,0 0 0,0-1 0,0 1 0,0-1 0,1 0 0,4 4 0,9 5 0,0-1 0,1 0 0,0-1 0,1-1 0,28 9 0,-18-7 0,30 17 0,-54-25 0,0 0 0,-1 0 0,1 0 0,-1 1 0,0-1 0,0 1 0,0 0 0,0 0 0,-1 0 0,1 0 0,3 6 0,-6-8 0,1 1 0,0-1 0,-1 1 0,0 0 0,1-1 0,-1 1 0,0 0 0,0-1 0,0 1 0,0 0 0,0 0 0,0-1 0,0 1 0,-1 0 0,1-1 0,-1 1 0,1 0 0,-1-1 0,1 1 0,-1-1 0,0 1 0,0-1 0,0 1 0,0-1 0,0 0 0,0 1 0,0-1 0,0 0 0,-3 2 0,-3 3 0,-1 0 0,1-1 0,-1 0 0,0-1 0,-1 0 0,1 0 0,-1-1 0,-13 4 0,-79 14 0,78-17 0,17-3-59,-14 3-159,-1 0 0,1-2 1,-1 0-1,1-2 1,-32-2-1,30-3-6608</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6:38.340"/>
    </inkml:context>
    <inkml:brush xml:id="br0">
      <inkml:brushProperty name="width" value="0.05" units="cm"/>
      <inkml:brushProperty name="height" value="0.05" units="cm"/>
    </inkml:brush>
  </inkml:definitions>
  <inkml:trace contextRef="#ctx0" brushRef="#br0">53 7 24575,'-4'0'0,"-6"-5"0,-2 4 0,2 5 0,3 8 0,2 5 0,2 4 0,1 4 0,6 1 0,2 1 0,0 0 0,3-4 0,1-2 0,2-5 0,0-4-8191</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6:38.747"/>
    </inkml:context>
    <inkml:brush xml:id="br0">
      <inkml:brushProperty name="width" value="0.05" units="cm"/>
      <inkml:brushProperty name="height" value="0.05" units="cm"/>
    </inkml:brush>
  </inkml:definitions>
  <inkml:trace contextRef="#ctx0" brushRef="#br0">67 129 24575,'-8'-8'0,"-1"-1"0,1 0 0,0 0 0,1 0 0,0-1 0,-10-20 0,17 29 0,0 0 0,-1 0 0,1 0 0,-1 0 0,1 0 0,0 0 0,0 0 0,0-1 0,0 1 0,0 0 0,0 0 0,0 0 0,0 0 0,0 0 0,0 0 0,1 0 0,-1-1 0,0 1 0,1 0 0,-1 0 0,1 0 0,-1 0 0,1 0 0,0-1 0,1 1 0,0-1 0,-1 1 0,1 0 0,0 0 0,0 0 0,0 0 0,0 0 0,0 0 0,0 0 0,0 0 0,4 0 0,4-1 0,0 1 0,1 0 0,-1 1 0,14 1 0,28 4 0,61 14 0,-87-13 0,-1 1 0,1 1 0,-1 2 0,29 14 0,-51-23 0,0 1 0,-1-1 0,1 1 0,-1-1 0,1 1 0,-1 0 0,1 0 0,-1 0 0,0 0 0,0 1 0,0-1 0,0 0 0,0 1 0,-1 0 0,1-1 0,-1 1 0,0 0 0,1 0 0,0 3 0,-2-4 0,-1 1 0,1-1 0,0 1 0,-1 0 0,1-1 0,-1 1 0,0-1 0,0 1 0,0-1 0,0 0 0,0 1 0,0-1 0,-1 0 0,1 0 0,-1 0 0,0 0 0,1 0 0,-1 0 0,0 0 0,0-1 0,0 1 0,-5 2 0,-11 8 24,0-1 0,-1 0-1,0-2 1,-25 9-1,-83 22-1506,59-24-5343</inkml:trace>
  <inkml:trace contextRef="#ctx0" brushRef="#br0" timeOffset="1">949 233 24575,'-5'0'0,"-5"0"0,-6 0 0,-4 0 0,-4 0 0,-1 5 0,2 5 0,7 6 0,5 4 0,4 3 0,4 3 0,7-4 0,2-1 0,1-3-8191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6:39.342"/>
    </inkml:context>
    <inkml:brush xml:id="br0">
      <inkml:brushProperty name="width" value="0.05" units="cm"/>
      <inkml:brushProperty name="height" value="0.05" units="cm"/>
    </inkml:brush>
  </inkml:definitions>
  <inkml:trace contextRef="#ctx0" brushRef="#br0">16 87 24575,'-1'0'0,"1"0"0,-1 0 0,1 0 0,-1 0 0,0 0 0,1 1 0,-1-1 0,1 0 0,-1 0 0,1 0 0,-1 1 0,0-1 0,1 0 0,-1 1 0,1-1 0,-1 0 0,1 1 0,-1-1 0,1 1 0,0-1 0,-1 1 0,1-1 0,0 1 0,-1-1 0,1 1 0,0-1 0,-1 1 0,1 0 0,-2 22 0,14 19 0,0-18 0,1-2 0,1 1 0,2-2 0,0 0 0,1-1 0,26 24 0,-41-41 0,1-1 0,0 1 0,0-1 0,-1 0 0,2 0 0,-1 0 0,0 0 0,0 0 0,1-1 0,-1 1 0,0-1 0,1 0 0,6 1 0,-9-2 0,0 0 0,0 0 0,0 0 0,0 0 0,0-1 0,1 1 0,-1 0 0,0-1 0,0 1 0,0-1 0,0 1 0,0-1 0,0 1 0,0-1 0,0 1 0,-1-1 0,1 0 0,1-1 0,0 0 0,-1 0 0,0 0 0,1 0 0,-1 0 0,0-1 0,0 1 0,-1 0 0,1-1 0,0 1 0,-1-1 0,1-2 0,3-48 0,-2 0 0,-9-93 0,7 141 0,-1 0 0,1 1 0,-1-1 0,0 1 0,0-1 0,-1 1 0,1-1 0,-1 1 0,0 0 0,0 0 0,-4-6 0,5 8 0,-1 1 0,1 0 0,0 0 0,-1 0 0,1 0 0,-1 0 0,1 0 0,-1 1 0,1-1 0,-1 0 0,0 1 0,1-1 0,-1 1 0,0-1 0,1 1 0,-1 0 0,0 0 0,0 0 0,1 0 0,-1 0 0,0 0 0,1 0 0,-1 1 0,0-1 0,0 1 0,1-1 0,-1 1 0,1-1 0,-1 1 0,1 0 0,-1 0 0,1 0 0,-3 2 0,-6 3 0,-1 1 0,2 1 0,-1 0 0,1 0 0,0 1 0,1 0 0,0 0 0,1 1 0,0 0 0,0 0 0,1 1 0,-6 12 0,10-18 0,0-1 0,1 1 0,-1-1 0,1 1 0,0 0 0,0 0 0,0-1 0,0 1 0,1 0 0,0 0 0,0 0 0,1 0 0,-1 0 0,1 0 0,0-1 0,0 1 0,1 0 0,-1-1 0,1 1 0,0-1 0,0 1 0,1-1 0,-1 0 0,1 0 0,0 0 0,0 0 0,0 0 0,1-1 0,-1 1 0,1-1 0,0 0 0,5 3 0,16 8 0,0-2 0,0-1 0,1 0 0,1-2 0,52 10 0,-40-9 0,65 23 0,-101-32 0,0 0 0,-1 0 0,1 1 0,-1-1 0,1 0 0,-1 1 0,1 0 0,-1-1 0,0 1 0,0 0 0,0 0 0,0 0 0,0 0 0,0 1 0,0-1 0,-1 0 0,1 1 0,-1 0 0,0-1 0,0 1 0,2 4 0,-3-4 0,-1 0 0,1-1 0,0 1 0,-1-1 0,1 1 0,-1-1 0,0 1 0,0-1 0,0 1 0,0-1 0,-1 0 0,1 0 0,0 1 0,-1-1 0,0 0 0,1 0 0,-1 0 0,0-1 0,0 1 0,0 0 0,0-1 0,-1 1 0,1-1 0,-3 2 0,-9 4-97,0 0-1,-1 0 1,0-1-1,0-1 1,0-1-1,0 0 1,-1-1-1,1 0 1,-1-1-1,0-1 1,0-1-1,0 0 0,-22-4 1,19-2-6729</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6:39.907"/>
    </inkml:context>
    <inkml:brush xml:id="br0">
      <inkml:brushProperty name="width" value="0.05" units="cm"/>
      <inkml:brushProperty name="height" value="0.05" units="cm"/>
    </inkml:brush>
  </inkml:definitions>
  <inkml:trace contextRef="#ctx0" brushRef="#br0">1 158 24575,'-1'33'0,"1"-1"0,2 0 0,1 0 0,1 0 0,2 0 0,11 34 0,-11-47 0,-1-3 0,1 0 0,15 29 0,-21-45 0,0 0 0,0 0 0,0 0 0,0 1 0,0-1 0,0 0 0,0 0 0,0 0 0,0 0 0,0 0 0,0 1 0,0-1 0,1 0 0,-1 0 0,0 0 0,0 0 0,0 0 0,0 1 0,0-1 0,0 0 0,0 0 0,1 0 0,-1 0 0,0 0 0,0 0 0,0 0 0,0 0 0,0 0 0,1 1 0,-1-1 0,0 0 0,0 0 0,0 0 0,0 0 0,0 0 0,1 0 0,-1 0 0,0 0 0,0 0 0,0 0 0,0 0 0,1 0 0,-1 0 0,0 0 0,0 0 0,0-1 0,0 1 0,1 0 0,-1 0 0,0 0 0,0 0 0,2-12 0,-3-15 0,-25-88 0,-20-123 0,45 230 0,1 0 0,-1-1 0,1 1 0,1 0 0,-1-1 0,1 1 0,1 0 0,2-11 0,-3 17 0,0 0 0,0 0 0,0-1 0,0 1 0,0 0 0,1 0 0,-1 0 0,1 0 0,-1 1 0,1-1 0,0 0 0,0 1 0,0-1 0,-1 1 0,1-1 0,1 1 0,-1 0 0,0 0 0,0 0 0,0 0 0,1 0 0,-1 1 0,0-1 0,1 1 0,-1-1 0,0 1 0,1 0 0,-1 0 0,1 0 0,-1 0 0,0 1 0,5 0 0,17 4 0,-1 1 0,0 2 0,40 17 0,-13-5 0,-27-11 0,16 5 0,1 2 0,-2 1 0,0 2 0,42 28 0,-77-44 0,-1-1 0,1 0 0,0 0 0,0 1 0,-1 0 0,1-1 0,-1 1 0,0 0 0,0 0 0,0 0 0,0 1 0,-1-1 0,1 0 0,-1 1 0,0-1 0,0 1 0,1 3 0,-2-4 0,-1-1 0,1 1 0,0 0 0,0 0 0,-1-1 0,0 1 0,0-1 0,1 1 0,-1 0 0,-1-1 0,1 1 0,0-1 0,-1 0 0,1 0 0,-1 1 0,0-1 0,1 0 0,-1 0 0,0 0 0,0-1 0,0 1 0,-1 0 0,-2 1 0,-9 5 0,0-1 0,0 0 0,-1-1 0,0 0 0,-21 4 0,19-5 0,0 0 0,1 1 0,-25 12 0,40-17-52,0-1-1,0 1 1,-1 0-1,1-1 1,0 1-1,0 0 1,0 0-1,0-1 1,0 1-1,0 0 1,1 0-1,-1 0 1,0 0-1,0 0 1,1 0-1,-1 0 1,0 0-1,1 1 1,-1-1-1,1 0 1,0 0-1,-1 1 1,1-1-1,0 0 0,0 3 1,3 9-6774</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6:40.953"/>
    </inkml:context>
    <inkml:brush xml:id="br0">
      <inkml:brushProperty name="width" value="0.05" units="cm"/>
      <inkml:brushProperty name="height" value="0.05" units="cm"/>
    </inkml:brush>
  </inkml:definitions>
  <inkml:trace contextRef="#ctx0" brushRef="#br0">112 0 24575,'27'0'0,"0"2"0,0 0 0,0 2 0,42 11 0,-59-12 0,0 1 0,0 0 0,-1 0 0,1 1 0,-1 0 0,12 10 0,-16-11 0,-1 0 0,0 0 0,0 0 0,0 0 0,0 0 0,-1 1 0,0 0 0,0 0 0,0 0 0,-1 0 0,1 0 0,2 10 0,-4-8 0,0 0 0,-1 0 0,0 0 0,0 0 0,0 0 0,-1 0 0,0 0 0,0 0 0,-1 0 0,0-1 0,0 1 0,-1 0 0,0-1 0,0 0 0,0 0 0,-1 0 0,0 0 0,0 0 0,0-1 0,-7 7 0,-5 5 0,-1 0 0,0-1 0,-2-1 0,-32 21 0,34-25-136,0-2-1,0 0 1,-1-2-1,0 0 1,-1 0-1,0-2 1,0 0-1,0-1 0,-32 2 1,17-5-6690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6:41.501"/>
    </inkml:context>
    <inkml:brush xml:id="br0">
      <inkml:brushProperty name="width" value="0.05" units="cm"/>
      <inkml:brushProperty name="height" value="0.05" units="cm"/>
    </inkml:brush>
  </inkml:definitions>
  <inkml:trace contextRef="#ctx0" brushRef="#br0">1392 97 24575,'-9'-8'0,"-1"0"0,1 1 0,-1 0 0,0 0 0,-1 1 0,0 1 0,1 0 0,-2 0 0,1 1 0,-15-3 0,-9-1 0,0 1 0,-42-2 0,20 6 0,-1 3 0,0 1 0,0 4 0,1 2 0,0 2 0,-59 18 0,69-13 0,0 2 0,1 2 0,1 1 0,1 3 0,1 2 0,1 1 0,-57 46 0,76-52 0,2 2 0,0 0 0,2 1 0,0 0 0,2 2 0,0 0 0,2 1 0,0 1 0,2 0 0,-16 44 0,21-46 0,2 0 0,0 0 0,1 1 0,2 0 0,0 0 0,2 0 0,1 1 0,1-1 0,0 0 0,2 0 0,2 0 0,11 39 0,-6-33 0,2 0 0,1-1 0,2 0 0,1-1 0,1-1 0,1-1 0,2 0 0,28 29 0,-20-28 0,1-1 0,1-1 0,2-2 0,0 0 0,2-3 0,47 24 0,-33-24 0,1-1 0,1-2 0,1-3 0,0-2 0,0-2 0,1-3 0,1-1 0,-1-3 0,1-3 0,93-8 0,-88-1 0,0-2 0,0-4 0,-1-1 0,-1-3 0,0-3 0,-2-2 0,0-2 0,52-35 0,-62 33 0,-2-3 0,-1-1 0,-1-2 0,-2-2 0,-2-2 0,-1-1 0,-2-1 0,-1-2 0,39-68 0,-56 82 0,-1-1 0,-2 0 0,-1 0 0,-1-1 0,-1-1 0,-2 1 0,-1-1 0,-1-1 0,1-58 0,-6 73 0,-1 0 0,0 0 0,-1 0 0,-1 0 0,-1 0 0,0 1 0,-1-1 0,-1 1 0,0 0 0,-1 1 0,-1 0 0,0 0 0,-1 0 0,0 1 0,-1 1 0,-1-1 0,0 2 0,0-1 0,-1 1 0,-21-13 0,8 8-1,-2 1-1,0 2 1,0 0-1,-1 2 0,-1 1 1,0 2-1,0 0 1,-42-4-1,-7 4-247,0 3-1,-83 5 0,23 7-91,0 6 0,0 6 0,-165 45-1,173-27-5721</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6:42.560"/>
    </inkml:context>
    <inkml:brush xml:id="br0">
      <inkml:brushProperty name="width" value="0.05" units="cm"/>
      <inkml:brushProperty name="height" value="0.05" units="cm"/>
    </inkml:brush>
  </inkml:definitions>
  <inkml:trace contextRef="#ctx0" brushRef="#br0">0 4 24575,'0'0'0,"0"0"0,1-1 0,-1 1 0,0 0 0,0 0 0,1-1 0,-1 1 0,0 0 0,0 0 0,1-1 0,-1 1 0,0 0 0,1 0 0,-1 0 0,0 0 0,1 0 0,-1-1 0,0 1 0,1 0 0,-1 0 0,0 0 0,1 0 0,-1 0 0,0 0 0,1 0 0,-1 0 0,0 0 0,1 0 0,-1 0 0,0 0 0,1 1 0,-1-1 0,0 0 0,1 0 0,-1 0 0,0 0 0,1 0 0,-1 1 0,0-1 0,0 0 0,1 1 0,7 18 0,-4 28 0,-4-46 0,4 224 0,4 88 0,75 428 0,-82-727 0,-1-10 0,1 0 0,-1-1 0,0 1 0,1 0 0,0 0 0,0-1 0,0 1 0,0 0 0,0-1 0,1 1 0,0-1 0,0 0 0,0 0 0,3 5 0,-4-8-42,-1 1-1,1-1 0,-1 0 1,1 0-1,0 1 0,-1-1 1,1 0-1,0 0 0,-1 0 1,1 0-1,0 0 0,-1 0 1,1 0-1,0 0 0,-1 0 1,1 0-1,0 0 0,-1 0 1,1 0-1,0-1 0,-1 1 1,1 0-1,0 0 0,-1-1 1,1 1-1,-1 0 0,1-1 1,-1 1-1,1-1 0,-1 1 1,2-1-1,6-9-6783</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6:42.951"/>
    </inkml:context>
    <inkml:brush xml:id="br0">
      <inkml:brushProperty name="width" value="0.05" units="cm"/>
      <inkml:brushProperty name="height" value="0.05" units="cm"/>
    </inkml:brush>
  </inkml:definitions>
  <inkml:trace contextRef="#ctx0" brushRef="#br0">1 0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3:58.252"/>
    </inkml:context>
    <inkml:brush xml:id="br0">
      <inkml:brushProperty name="width" value="0.05" units="cm"/>
      <inkml:brushProperty name="height" value="0.05" units="cm"/>
    </inkml:brush>
  </inkml:definitions>
  <inkml:trace contextRef="#ctx0" brushRef="#br0">0 1 24575,'0'4'0,"0"6"0,0 2-8191</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6:43.290"/>
    </inkml:context>
    <inkml:brush xml:id="br0">
      <inkml:brushProperty name="width" value="0.05" units="cm"/>
      <inkml:brushProperty name="height" value="0.05" units="cm"/>
    </inkml:brush>
  </inkml:definitions>
  <inkml:trace contextRef="#ctx0" brushRef="#br0">6 19 24575,'-4'0'0,"2"0"0,7 0 0,2 4 0,4 2 0,5 4 0,9 5 0,3-1 0,3 3 0,0 2 0,-6 3 0,-2-3 0,0 0 0,-1-4 0,1-3 0,1-5 0,1-3 0,-4-2-8191</inkml:trace>
  <inkml:trace contextRef="#ctx0" brushRef="#br0" timeOffset="1">602 45 24575,'22'-17'0,"-19"16"0,0-1 0,0 0 0,0-1 0,0 1 0,0 0 0,-1-1 0,4-4 0,-5 7 0,-1 0 0,0 0 0,0 0 0,0-1 0,0 1 0,0 0 0,0 0 0,0 0 0,0 0 0,0 0 0,0 0 0,0-1 0,0 1 0,0 0 0,0 0 0,0 0 0,0 0 0,0 0 0,0 0 0,0-1 0,0 1 0,0 0 0,0 0 0,0 0 0,0 0 0,0 0 0,0 0 0,0-1 0,0 1 0,0 0 0,0 0 0,0 0 0,0 0 0,0 0 0,0 0 0,0 0 0,0-1 0,-1 1 0,1 0 0,0 0 0,0 0 0,0 0 0,0 0 0,0 0 0,0 0 0,0 0 0,-1 0 0,1 0 0,-10-1 0,-12 5 0,0 2 0,0 2 0,1 0 0,0 2 0,-24 14 0,-77 55 0,79-49 0,-11 11-1365,36-23-5461</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6:46.706"/>
    </inkml:context>
    <inkml:brush xml:id="br0">
      <inkml:brushProperty name="width" value="0.05" units="cm"/>
      <inkml:brushProperty name="height" value="0.05" units="cm"/>
    </inkml:brush>
  </inkml:definitions>
  <inkml:trace contextRef="#ctx0" brushRef="#br0">0 1 24575,'0'0'-8191</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6:47.659"/>
    </inkml:context>
    <inkml:brush xml:id="br0">
      <inkml:brushProperty name="width" value="0.05" units="cm"/>
      <inkml:brushProperty name="height" value="0.05" units="cm"/>
    </inkml:brush>
  </inkml:definitions>
  <inkml:trace contextRef="#ctx0" brushRef="#br0">0 88 24575,'1'0'0,"0"0"0,1 1 0,-1-1 0,0 1 0,0 0 0,0-1 0,0 1 0,0 0 0,0 0 0,0 0 0,0-1 0,0 1 0,0 0 0,0 0 0,-1 0 0,1 0 0,0 1 0,-1-1 0,1 0 0,-1 0 0,1 0 0,-1 1 0,1-1 0,-1 0 0,0 0 0,0 1 0,0-1 0,1 1 0,3 44 0,-4-41 0,7 62 0,2-1 0,23 87 0,-31-151 0,-1 0 0,1 0 0,-1 0 0,1-1 0,-1 1 0,1 0 0,0 0 0,0-1 0,0 1 0,0 0 0,0-1 0,0 1 0,0-1 0,1 1 0,1 1 0,-3-3 0,1 0 0,0 0 0,-1 0 0,1 1 0,0-1 0,-1 0 0,1 0 0,0 0 0,0 0 0,-1 0 0,1 0 0,0 0 0,-1 0 0,1 0 0,0 0 0,-1-1 0,1 1 0,0 0 0,-1 0 0,1-1 0,0 1 0,-1 0 0,1-1 0,-1 1 0,1-1 0,-1 1 0,1-1 0,3-3 0,-1 0 0,0 0 0,0 0 0,0 0 0,0 0 0,-1-1 0,1 1 0,-1-1 0,2-7 0,17-71 0,-13 50 0,19-52 0,-27 84 0,0 1 0,0-1 0,0 1 0,0-1 0,0 1 0,1-1 0,-1 1 0,0-1 0,0 1 0,1-1 0,-1 1 0,0-1 0,0 1 0,1 0 0,-1-1 0,0 1 0,1 0 0,-1-1 0,1 1 0,-1 0 0,0-1 0,1 1 0,-1 0 0,1 0 0,-1-1 0,1 1 0,-1 0 0,1 0 0,-1 0 0,1 0 0,-1 0 0,1 0 0,-1 0 0,1 0 0,-1 0 0,1 0 0,-1 0 0,1 0 0,-1 0 0,1 0 0,-1 0 0,1 0 0,-1 1 0,1-1 0,-1 0 0,1 0 0,-1 1 0,1-1 0,-1 0 0,0 1 0,1-1 0,-1 0 0,0 1 0,1-1 0,-1 0 0,0 1 0,1-1 0,-1 1 0,0-1 0,0 1 0,1 0 0,19 35 0,-16-29 0,1 3 0,0-1 0,1 1 0,1-1 0,-1-1 0,2 1 0,-1-1 0,1-1 0,0 1 0,1-1 0,-1-1 0,1 1 0,11 4 0,-16-8 0,0-1 0,1-1 0,-1 1 0,0-1 0,1 1 0,-1-1 0,1 0 0,-1-1 0,1 1 0,0-1 0,-1 0 0,1 0 0,-1-1 0,1 1 0,0-1 0,-1 0 0,1 0 0,-1 0 0,0-1 0,1 0 0,-1 0 0,0 0 0,0 0 0,0 0 0,0-1 0,-1 0 0,1 0 0,-1 0 0,1 0 0,4-7 0,0 0 0,-1-1 0,0 0 0,-1 0 0,0-1 0,-1 1 0,0-1 0,-1-1 0,0 1 0,-1 0 0,3-20 0,-3 3 0,-1 0 0,-1 0 0,-4-45 0,3 71 17,-1-1 0,0 0 1,1 0-1,-1 0 0,0 1 0,-4-7 0,5 9-44,0 1 0,0-1 0,-1 1 0,1-1 0,0 1 0,-1-1 0,1 1 0,-1 0 0,1-1 0,0 1 0,-1 0 0,1-1 0,-1 1 0,1 0 0,-1 0 0,1-1 0,-1 1 0,1 0 0,-1 0 0,1 0 0,-1 0 0,1 0 0,-1 0 0,0 0 0,1 0 0,-1 0 0,1 0 0,-1 0 0,1 0 0,-1 0 0,1 0 0,-1 0 0,1 0 0,-1 1 0,1-1 0,-1 0 0,1 0 0,-1 1 0,1-1 0,-1 0 0,1 1 0,0-1 0,-1 0 0,1 1 0,0-1 0,-1 1 0,1-1 0,0 1 0,-1-1 0,1 1 0,0-1 0,0 1 0,-1-1 0,1 1 0,-9 13-6799</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6:48.024"/>
    </inkml:context>
    <inkml:brush xml:id="br0">
      <inkml:brushProperty name="width" value="0.05" units="cm"/>
      <inkml:brushProperty name="height" value="0.05" units="cm"/>
    </inkml:brush>
  </inkml:definitions>
  <inkml:trace contextRef="#ctx0" brushRef="#br0">81 50 24575,'0'3'0,"1"-1"0,0 1 0,-1-1 0,1 1 0,0-1 0,0 1 0,1-1 0,-1 0 0,0 1 0,1-1 0,-1 0 0,1 0 0,0 0 0,0 0 0,0 0 0,0-1 0,0 1 0,0 0 0,0-1 0,1 0 0,-1 1 0,0-1 0,1 0 0,-1 0 0,1-1 0,-1 1 0,1 0 0,0-1 0,2 1 0,-1 0 0,1 0 0,-1-1 0,0 1 0,0-1 0,0 0 0,1 0 0,-1 0 0,0 0 0,0-1 0,0 1 0,1-1 0,-1-1 0,0 1 0,0 0 0,0-1 0,-1 0 0,1 0 0,3-2 0,-6 3 0,0 1 0,-1-1 0,1 0 0,-1 1 0,1-1 0,-1 0 0,1 1 0,-1-1 0,1 0 0,-1 0 0,0 1 0,0-1 0,1 0 0,-1 0 0,0 0 0,0 1 0,0-1 0,0 0 0,0 0 0,0 0 0,0 0 0,0 1 0,0-1 0,0 0 0,0-1 0,-1 0 0,0 0 0,0 0 0,0 0 0,-1 0 0,1 0 0,0 1 0,-1-1 0,1 0 0,-3-2 0,-3-1 0,0 0 0,0 0 0,0 0 0,-9-3 0,10 5 0,0 0 0,-1 0 0,1 1 0,-1 0 0,0 0 0,0 1 0,0 0 0,0 0 0,0 0 0,0 1 0,0 0 0,-10 2 0,13-1 0,1 0 0,0 0 0,-1 0 0,1 0 0,0 1 0,0 0 0,0-1 0,0 1 0,0 0 0,0 1 0,1-1 0,-1 0 0,1 1 0,-1-1 0,1 1 0,0 0 0,0 0 0,0 0 0,0 0 0,1 0 0,-1 0 0,1 1 0,0-1 0,0 0 0,0 1 0,0 4 0,-1 0 11,1 0 0,0 1 0,0-1 0,1 0 0,0 1 0,1-1-1,0 0 1,0 1 0,1-1 0,4 13 0,-5-16-94,1 0 1,1 0-1,-1 0 1,1-1-1,0 1 1,0-1-1,0 0 1,1 1-1,-1-1 1,1-1-1,0 1 1,0 0-1,0-1 1,1 0-1,-1 0 1,1 0-1,6 2 1,10 3-6744</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6:48.478"/>
    </inkml:context>
    <inkml:brush xml:id="br0">
      <inkml:brushProperty name="width" value="0.05" units="cm"/>
      <inkml:brushProperty name="height" value="0.05" units="cm"/>
    </inkml:brush>
  </inkml:definitions>
  <inkml:trace contextRef="#ctx0" brushRef="#br0">84 31 24575,'-4'-3'0,"1"-1"0,-1 1 0,0 0 0,0 0 0,0 0 0,0 1 0,0-1 0,-1 1 0,-4-2 0,8 4 0,0 0 0,0-1 0,0 1 0,0 0 0,0 0 0,0 0 0,0 0 0,0 0 0,0 0 0,0 0 0,0 1 0,0-1 0,0 0 0,0 0 0,0 1 0,0-1 0,1 1 0,-1-1 0,-1 1 0,1 0 0,-1 1 0,1-1 0,0 0 0,0 1 0,0-1 0,0 1 0,0-1 0,1 1 0,-1-1 0,0 1 0,1 0 0,-1-1 0,1 1 0,-1 3 0,-3 31 0,2 1 0,5 71 0,-1-38 0,-2-69 0,0-1 0,0 0 0,0 0 0,0 0 0,0 0 0,0 0 0,0 0 0,0 0 0,0 0 0,0 1 0,0-1 0,0 0 0,0 0 0,0 0 0,0 0 0,0 0 0,0 0 0,0 1 0,0-1 0,0 0 0,0 0 0,0 0 0,0 0 0,0 0 0,0 0 0,0 0 0,0 1 0,0-1 0,0 0 0,0 0 0,0 0 0,1 0 0,-1 0 0,0 0 0,0 0 0,0 0 0,0 0 0,0 1 0,0-1 0,0 0 0,0 0 0,0 0 0,1 0 0,-1 0 0,0 0 0,0 0 0,0 0 0,0 0 0,0 0 0,0 0 0,1 0 0,-1 0 0,0 0 0,0 0 0,0 0 0,0 0 0,7-8 0,4-12 0,-2-2 0,1 1 0,2 0 0,0 0 0,20-26 0,-27 42 0,-1 0 0,1 0 0,-1 0 0,1 0 0,1 1 0,-1 0 0,1 0 0,-1 0 0,1 1 0,0 0 0,1 0 0,-1 0 0,0 1 0,1 0 0,-1 0 0,1 0 0,0 1 0,0 0 0,-1 1 0,10 0 0,-12 0 0,-1 0 0,1 1 0,0-1 0,0 1 0,-1 0 0,1 0 0,0 1 0,-1-1 0,0 1 0,1 0 0,-1-1 0,0 2 0,0-1 0,0 0 0,0 1 0,0-1 0,0 1 0,-1 0 0,1 0 0,-1 0 0,0 0 0,0 0 0,0 0 0,0 1 0,-1-1 0,1 1 0,-1-1 0,0 1 0,0-1 0,0 1 0,0 0 0,-1 0 0,0-1 0,1 7 0,-1-4 0,0 1 0,-1 0 0,0 0 0,0 0 0,0 0 0,0-1 0,-1 1 0,-1 0 0,1-1 0,-1 0 0,0 1 0,0-1 0,-1 0 0,1-1 0,-2 1 0,1-1 0,0 0 0,-9 8 0,6-8 11,0-1 0,0 0 0,0 0 0,0-1 0,-1 1 0,0-2-1,1 1 1,-1-1 0,0 0 0,-15 1 0,18-3-85,0 1-1,0-1 1,0 0 0,0-1 0,1 1-1,-1-1 1,0 0 0,0 0 0,0 0-1,1-1 1,-1 1 0,0-1 0,1-1-1,0 1 1,-1 0 0,1-1 0,0 0-1,0 0 1,-3-4 0,-5-8-6752</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6:48.885"/>
    </inkml:context>
    <inkml:brush xml:id="br0">
      <inkml:brushProperty name="width" value="0.05" units="cm"/>
      <inkml:brushProperty name="height" value="0.05" units="cm"/>
    </inkml:brush>
  </inkml:definitions>
  <inkml:trace contextRef="#ctx0" brushRef="#br0">1 9 24575,'3'3'0,"-1"1"0,1 0 0,-1 0 0,1-1 0,-1 1 0,0 1 0,-1-1 0,1 0 0,-1 0 0,0 1 0,0-1 0,1 9 0,1 61 0,-3-55 0,-1 141 0,7-192 0,2 0 0,1 1 0,1 0 0,1 0 0,30-52 0,-37 74 0,2 0 0,-1 0 0,1 1 0,0 0 0,1 0 0,13-12 0,-19 19 0,1 0 0,-1 0 0,1 0 0,0 0 0,-1 0 0,1 0 0,0 0 0,0 0 0,0 1 0,0-1 0,0 1 0,-1-1 0,1 1 0,0 0 0,0 0 0,0 0 0,3 0 0,-3 1 0,0-1 0,0 1 0,0 0 0,0 0 0,-1 0 0,1 1 0,0-1 0,0 0 0,-1 1 0,1-1 0,-1 1 0,1-1 0,-1 1 0,0 0 0,1 0 0,-1-1 0,0 1 0,0 0 0,1 4 0,7 16 0,-2 2 0,0-1 0,6 40 0,0 3 0,-6-36-62,-2-8-590,12 33 1,-7-33-6175</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6:49.230"/>
    </inkml:context>
    <inkml:brush xml:id="br0">
      <inkml:brushProperty name="width" value="0.05" units="cm"/>
      <inkml:brushProperty name="height" value="0.05" units="cm"/>
    </inkml:brush>
  </inkml:definitions>
  <inkml:trace contextRef="#ctx0" brushRef="#br0">22 11 24575,'-4'0'0,"-6"0"0,3 0 0,7 0 0,8 0 0,12 0 0,6-4 0,-1-2-8191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6:49.621"/>
    </inkml:context>
    <inkml:brush xml:id="br0">
      <inkml:brushProperty name="width" value="0.05" units="cm"/>
      <inkml:brushProperty name="height" value="0.05" units="cm"/>
    </inkml:brush>
  </inkml:definitions>
  <inkml:trace contextRef="#ctx0" brushRef="#br0">4 106 24575,'0'0'0,"1"0"0,0 0 0,0 1 0,0-1 0,0 0 0,0 1 0,0-1 0,-1 1 0,1-1 0,0 1 0,0-1 0,-1 1 0,1 0 0,0-1 0,-1 1 0,1 0 0,-1 0 0,1-1 0,-1 1 0,1 0 0,-1 0 0,1 0 0,-1 0 0,0 0 0,1-1 0,-1 1 0,0 1 0,6 29 0,-6-29 0,3 177 0,-3-124 0,-3-34 0,3-21 0,0 0 0,0 0 0,0 0 0,0 0 0,0 1 0,0-1 0,-1 0 0,1 0 0,0 0 0,0 0 0,0 0 0,0 0 0,0 1 0,0-1 0,0 0 0,0 0 0,-1 0 0,1 0 0,0 0 0,0 0 0,0 0 0,0 0 0,0 0 0,0 0 0,-1 0 0,1 1 0,0-1 0,0 0 0,0 0 0,0 0 0,0 0 0,-1 0 0,1 0 0,0 0 0,0 0 0,0 0 0,0 0 0,0 0 0,-1-1 0,1 1 0,0 0 0,0 0 0,0 0 0,0 0 0,0 0 0,-1 0 0,1 0 0,0 0 0,0 0 0,0 0 0,0-1 0,-2-1 0,1 0 0,-1-1 0,1 1 0,0-1 0,0 1 0,0-1 0,0 1 0,1-1 0,-1 0 0,0-4 0,-3-25 0,1 0 0,2-1 0,4-57 0,-2 79 0,1 1 0,-1-1 0,2 0 0,-1 1 0,2-1 0,-1 1 0,1 0 0,1 0 0,0 0 0,0 1 0,1-1 0,0 1 0,1 1 0,0-1 0,8-7 0,-11 12 0,1 1 0,0 0 0,-1 0 0,1 1 0,0-1 0,0 1 0,0 0 0,1 1 0,-1-1 0,0 1 0,1 0 0,-1 0 0,1 0 0,-1 1 0,1 0 0,-1 0 0,1 1 0,7 1 0,-9-2 0,-1 1 0,1 0 0,0 1 0,0-1 0,-1 1 0,1-1 0,-1 1 0,1 0 0,-1 1 0,0-1 0,0 0 0,0 1 0,0 0 0,0 0 0,-1 0 0,1 0 0,-1 0 0,0 0 0,0 1 0,0-1 0,0 1 0,-1-1 0,1 1 0,-1 0 0,0-1 0,1 5 0,-2-5 6,1-1-1,-1 0 1,0 1-1,0-1 0,0 1 1,0-1-1,-1 0 1,1 1-1,0-1 1,-1 0-1,0 1 1,0-1-1,0 0 0,0 0 1,0 0-1,0 1 1,0-1-1,0 0 1,-1-1-1,1 1 1,-5 3-1,3-1-154,-1-1 1,0 0-1,-1-1 1,1 1-1,0-1 1,-1 0-1,0 0 1,1 0-1,-8 1 1,-10 2-6678</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6:49.962"/>
    </inkml:context>
    <inkml:brush xml:id="br0">
      <inkml:brushProperty name="width" value="0.05" units="cm"/>
      <inkml:brushProperty name="height" value="0.05" units="cm"/>
    </inkml:brush>
  </inkml:definitions>
  <inkml:trace contextRef="#ctx0" brushRef="#br0">17 0 24575,'0'5'0,"0"5"0,0 6 0,0 5 0,0 2 0,0 3 0,0 5 0,0 6 0,0 6 0,0 4 0,0 3 0,-5 2 0,-1 1 0,1-9-8191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7:09.610"/>
    </inkml:context>
    <inkml:brush xml:id="br0">
      <inkml:brushProperty name="width" value="0.05" units="cm"/>
      <inkml:brushProperty name="height" value="0.05" units="cm"/>
    </inkml:brush>
  </inkml:definitions>
  <inkml:trace contextRef="#ctx0" brushRef="#br0">143 388 24575,'-3'-4'0,"-1"1"0,0 0 0,-1 1 0,1-1 0,-9-3 0,-18-13 0,22 13 0,1-2 0,0 1 0,0-1 0,1 0 0,0-1 0,1 0 0,-10-15 0,15 20 0,-1 1 0,1-1 0,-1 0 0,1 0 0,0 0 0,1 0 0,-1 0 0,1 0 0,0 1 0,0-1 0,0 0 0,0 0 0,1 0 0,-1 0 0,1 0 0,0 0 0,0 0 0,1 0 0,-1 1 0,1-1 0,0 1 0,0-1 0,0 1 0,3-5 0,5-4 0,1 1 0,0 0 0,0 0 0,1 1 0,0 1 0,1 0 0,0 0 0,0 1 0,19-7 0,-2 2 0,0 1 0,2 2 0,42-9 0,-53 15 0,1 1 0,-1 0 0,0 2 0,26 1 0,-38 1 0,-1 0 0,1 0 0,-1 0 0,1 1 0,-1 0 0,0 1 0,0 0 0,0 0 0,0 1 0,-1 0 0,1 0 0,-1 1 0,9 7 0,-12-8 0,-1-1 0,0 1 0,0 0 0,-1 0 0,1 0 0,-1 1 0,0-1 0,0 1 0,0-1 0,-1 1 0,0 0 0,1-1 0,-2 1 0,1 0 0,0 0 0,-1 0 0,0 0 0,0-1 0,-1 1 0,1 0 0,-1 0 0,0 0 0,0-1 0,-4 8 0,-3 11 0,-1-1 0,-1 0 0,-20 32 0,28-51 0,-55 79 0,13-19 0,43-63 0,1 1 0,-1-1 0,1 1 0,-1 0 0,1-1 0,0 1 0,-1 0 0,1-1 0,0 1 0,0 0 0,-1-1 0,1 1 0,0 0 0,0-1 0,0 1 0,0 0 0,0 0 0,0-1 0,0 1 0,0 0 0,0-1 0,1 2 0,-1-2 0,0 1 0,1-1 0,-1 1 0,1-1 0,-1 0 0,1 1 0,-1-1 0,1 0 0,0 1 0,-1-1 0,1 0 0,-1 0 0,1 0 0,-1 0 0,1 1 0,0-1 0,-1 0 0,1 0 0,-1 0 0,2 0 0,37-7 0,-34 6 0,3-1 0,120-25 0,-110 25 0,0 0 0,1 1 0,-1 1 0,1 0 0,18 4 0,-31-3 0,0 0 0,0 1 0,0 0 0,0 0 0,-1 0 0,1 1 0,-1 0 0,0 0 0,0 0 0,0 1 0,0-1 0,0 1 0,-1 1 0,1-1 0,-1 0 0,5 8 0,-7-9 0,-1 0 0,1 0 0,-1 0 0,1 1 0,-1-1 0,0 0 0,0 0 0,0 1 0,-1-1 0,1 1 0,-1-1 0,0 0 0,0 1 0,0-1 0,-1 1 0,1-1 0,-1 1 0,1-1 0,-1 0 0,0 0 0,-1 1 0,1-1 0,0 0 0,-1 0 0,0 0 0,1 0 0,-1 0 0,-1-1 0,1 1 0,-3 3 0,-2 0 10,0 0 0,0 0 0,0-1 0,-1 0 0,0 0 0,1-1 0,-2 0 0,1 0 0,0-1 0,-1 0 0,-9 2 0,0-1-307,1-1 0,-1-1 0,0 0 0,-29-2 0,0-4-6529</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3:58.847"/>
    </inkml:context>
    <inkml:brush xml:id="br0">
      <inkml:brushProperty name="width" value="0.05" units="cm"/>
      <inkml:brushProperty name="height" value="0.05" units="cm"/>
    </inkml:brush>
  </inkml:definitions>
  <inkml:trace contextRef="#ctx0" brushRef="#br0">176 179 24575,'-1'0'0,"0"-1"0,0 1 0,0 0 0,0-1 0,0 1 0,0-1 0,0 1 0,0-1 0,1 0 0,-1 1 0,0-1 0,0 0 0,0 0 0,1 1 0,-1-1 0,0 0 0,1 0 0,-1 0 0,1 0 0,-1 0 0,1 0 0,0 0 0,-1 0 0,1 0 0,0 0 0,-1 0 0,1-2 0,-6-36 0,5 27 0,0 7 0,0 0 0,0 1 0,0-1 0,-1 0 0,1 1 0,-5-7 0,6 10 0,0 1 0,0-1 0,-1 1 0,1-1 0,0 1 0,-1 0 0,1-1 0,-1 1 0,1-1 0,0 1 0,-1 0 0,1 0 0,-1-1 0,1 1 0,-1 0 0,1 0 0,-1-1 0,1 1 0,-1 0 0,1 0 0,-1 0 0,1 0 0,-1 0 0,0 0 0,0 0 0,0 0 0,0 1 0,0-1 0,0 1 0,0 0 0,0-1 0,0 1 0,0 0 0,0 0 0,0 0 0,0 0 0,0 0 0,0 0 0,1 0 0,-1 0 0,1 0 0,-2 2 0,-19 43 0,1 1 0,2 1 0,-17 81 0,23-86 0,9-20 0,5-18 0,5-14 0,56-128 0,-42 87 0,1 2 0,54-85 0,-74 130 0,1-1 0,-1 1 0,1 0 0,0 0 0,0 0 0,0 0 0,0 1 0,0-1 0,1 1 0,-1 0 0,1 0 0,6-3 0,-8 5 0,0 0 0,0-1 0,0 1 0,-1 0 0,1 0 0,0 0 0,0 0 0,0 1 0,0-1 0,-1 0 0,1 1 0,0-1 0,0 1 0,-1 0 0,1 0 0,0-1 0,-1 1 0,1 0 0,-1 0 0,1 1 0,-1-1 0,1 0 0,-1 0 0,0 1 0,0-1 0,0 1 0,0-1 0,0 1 0,2 2 0,11 24 0,-2-1 0,0 2 0,-2-1 0,-1 2 0,6 35 0,-9-38 0,23 91-1365,-21-88-5461</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7:10.705"/>
    </inkml:context>
    <inkml:brush xml:id="br0">
      <inkml:brushProperty name="width" value="0.05" units="cm"/>
      <inkml:brushProperty name="height" value="0.05" units="cm"/>
    </inkml:brush>
  </inkml:definitions>
  <inkml:trace contextRef="#ctx0" brushRef="#br0">0 1003 24575,'24'-82'0,"-17"55"0,0 0 0,2 0 0,1 1 0,1 0 0,15-25 0,-24 48 0,1 0 0,-1-1 0,1 1 0,-1 0 0,1 1 0,0-1 0,0 0 0,0 1 0,1-1 0,-1 1 0,0 0 0,1 0 0,0 1 0,-1-1 0,1 1 0,0 0 0,0-1 0,0 2 0,0-1 0,0 0 0,0 1 0,0 0 0,0 0 0,0 0 0,0 0 0,-1 1 0,1-1 0,0 1 0,0 0 0,0 0 0,0 1 0,6 3 0,9 4 0,-1 0 0,0 2 0,-1 0 0,-1 1 0,17 15 0,0 1 0,-1 1 0,-1 2 0,-1 1 0,-2 1 0,-2 1 0,25 41 0,-50-71 0,1-1 0,0 0 0,-1 1 0,0-1 0,0 1 0,0-1 0,0 1 0,0-1 0,-1 1 0,1 0 0,-1-1 0,0 1 0,0 0 0,-1-1 0,1 1 0,-1 0 0,-1 3 0,1-4 0,0-1 0,0 1 0,-1-1 0,1 1 0,-1-1 0,0 0 0,1 0 0,-1 0 0,0 0 0,0 0 0,-1 0 0,1 0 0,0-1 0,-1 1 0,1-1 0,-1 1 0,1-1 0,-1 0 0,0 0 0,1 0 0,-1-1 0,-4 2 0,0-1 0,-1 0 0,1 0 0,0 0 0,-1-1 0,1 0 0,0 0 0,-1-1 0,1 0 0,0 0 0,0 0 0,0-1 0,0-1 0,0 1 0,0-1 0,0 0 0,1 0 0,-1-1 0,1 0 0,0 0 0,0-1 0,1 1 0,-1-1 0,1-1 0,0 1 0,0-1 0,1 1 0,0-1 0,-7-13 0,5 7 0,0-1 0,1 0 0,1 0 0,0 0 0,1-1 0,0 1 0,1-1 0,0 1 0,1-1 0,1 0 0,0 0 0,1 1 0,1-1 0,5-22 0,-1 14 0,1 0 0,1 0 0,1 1 0,1 0 0,1 1 0,1 0 0,28-36 0,-29 43 0,1 0 0,1 1 0,0 0 0,0 0 0,1 2 0,0 0 0,1 0 0,1 1 0,-1 1 0,1 1 0,18-6 0,-28 11 0,0 0 0,-1-1 0,1 1 0,0-1 0,-1 0 0,0-1 0,1 1 0,8-9 0,-12 10 0,-1 0 0,1 0 0,0 0 0,0-1 0,-1 1 0,0 0 0,1-1 0,-1 1 0,0-1 0,0 1 0,0-1 0,0 0 0,-1 1 0,1-1 0,-1 0 0,0 0 0,0 0 0,0 1 0,0-1 0,0 0 0,-1-4 0,1 7 0,0-1 0,0 1 0,0 0 0,0-1 0,0 1 0,0 0 0,0-1 0,0 1 0,0-1 0,0 1 0,-1 0 0,1-1 0,0 1 0,0 0 0,0-1 0,-1 1 0,1 0 0,0-1 0,0 1 0,-1 0 0,1-1 0,0 1 0,0 0 0,-1 0 0,1-1 0,0 1 0,-1 0 0,1 0 0,0 0 0,-1 0 0,1-1 0,-1 1 0,1 0 0,0 0 0,-1 0 0,0 0 0,-11 10 0,-9 26 0,20-34 0,-6 12 0,-5 8 0,1 1 0,-8 25 0,17-42 0,0 0 0,0 0 0,1 0 0,0 0 0,0 0 0,1 0 0,-1 1 0,1-1 0,1 0 0,-1 0 0,1 0 0,0 0 0,1 0 0,1 7 0,-1-11 0,0 1 0,-1 0 0,1-1 0,0 1 0,1-1 0,-1 1 0,0-1 0,1 0 0,-1 0 0,1 0 0,-1 0 0,1-1 0,0 1 0,0-1 0,0 1 0,0-1 0,0 0 0,0 0 0,0-1 0,0 1 0,1 0 0,-1-1 0,0 0 0,7 0 0,4 0 0,0-1 0,0-1 0,0 0 0,19-5 0,-4-2 0,-1-2 0,0-1 0,-1-1 0,0-1 0,44-31 0,-66 42 0,-1-1 0,1 0 0,0 0 0,-1-1 0,0 1 0,0-1 0,0 0 0,-1 0 0,0 0 0,0 0 0,0-1 0,0 0 0,-1 1 0,0-1 0,0 0 0,-1 0 0,1 0 0,-1 0 0,-1 0 0,1 0 0,-1 0 0,0-1 0,0 1 0,-1 0 0,0 0 0,0 0 0,0 0 0,-1 0 0,0 0 0,0 1 0,-1-1 0,1 0 0,-1 1 0,0 0 0,-1-1 0,1 1 0,-1 1 0,0-1 0,0 0 0,-1 1 0,1 0 0,-1 0 0,0 0 0,0 1 0,-9-5 0,-4-2 0,-1 2 0,1 1 0,-1 0 0,0 1 0,-1 1 0,0 1 0,-25-3 0,33 6 0,-1 0 0,0 1 0,0 0 0,1 1 0,-1 1 0,0 0 0,1 0 0,-1 1 0,1 1 0,0 0 0,0 1 0,-16 8 0,27-12 0,0-1 0,1 0 0,-1 1 0,0-1 0,0 0 0,0 1 0,1-1 0,-1 1 0,0 0 0,1-1 0,-1 1 0,0-1 0,1 1 0,-1 0 0,1 0 0,-1-1 0,1 1 0,-1 0 0,1 0 0,0 0 0,-1-1 0,1 1 0,0 0 0,-1 0 0,1 0 0,0 0 0,0 0 0,0 0 0,0-1 0,0 2 0,1-1 0,0 0 0,-1 0 0,1 0 0,0-1 0,0 1 0,0 0 0,0-1 0,0 1 0,0-1 0,0 1 0,0-1 0,0 0 0,0 1 0,0-1 0,0 0 0,0 0 0,0 1 0,0-1 0,0 0 0,0 0 0,0 0 0,1-1 0,1 1 0,2-1 0,1 1 0,-1-1 0,1-1 0,-1 1 0,1-1 0,-1 0 0,0 0 0,0 0 0,0-1 0,0 0 0,0 0 0,-1 0 0,1 0 0,4-6 0,-2 2 0,-1 0 0,0-1 0,0 0 0,-1 0 0,0 0 0,0-1 0,5-14 0,-2 1 0,-1-1 0,-1 0 0,-1 0 0,-1-1 0,2-47 0,-7 35 0,1 24 0,-1 27 0,1 14 0,2 1 0,1-1 0,2 0 0,0 0 0,12 35 0,60 139 0,-46-134-273,3-1 0,3-1 0,3-2 0,49 61 0,-56-86-6553</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7:11.423"/>
    </inkml:context>
    <inkml:brush xml:id="br0">
      <inkml:brushProperty name="width" value="0.05" units="cm"/>
      <inkml:brushProperty name="height" value="0.05" units="cm"/>
    </inkml:brush>
  </inkml:definitions>
  <inkml:trace contextRef="#ctx0" brushRef="#br0">87 387 24575,'-8'-1'0,"-1"1"0,1-1 0,0 0 0,0-1 0,0 0 0,-9-4 0,16 6 0,-1-1 0,1 1 0,0-1 0,0 1 0,-1-1 0,1 0 0,0 0 0,0 0 0,0 0 0,0 0 0,0 0 0,0 0 0,0 0 0,0 0 0,0 0 0,1 0 0,-2-3 0,2 3 0,0-1 0,0 1 0,0 0 0,0-1 0,0 1 0,0 0 0,1-1 0,-1 1 0,0 0 0,1-1 0,-1 1 0,1 0 0,-1 0 0,1-1 0,0 1 0,0 0 0,0 0 0,-1 0 0,1 0 0,0 0 0,0 0 0,0 0 0,2 0 0,15-13 0,0 1 0,1 1 0,1 1 0,0 1 0,1 1 0,37-12 0,1-2 0,-44 16 0,0-1 0,0-1 0,-1 0 0,0-1 0,20-19 0,56-64 0,-90 93 0,41-49 0,-43 97 0,0 4 0,3 1 0,1 0 0,3-1 0,22 99 0,0-48 0,58 142 0,-56-179 0,43 70 0,-61-114 0,-12-17 0,-6-9 0,-11-11 0,16 14 0,-28-25 0,-1 2 0,-59-34 0,73 48 0,1 2 0,-1 0 0,-1 2 0,1-1 0,-1 2 0,0 1 0,0 0 0,-20-1 0,32 4 0,0 1 0,0 1 0,0-1 0,-1 1 0,1 0 0,0 1 0,0-1 0,1 1 0,-1 0 0,0 1 0,1-1 0,-1 1 0,1 0 0,0 1 0,0-1 0,0 1 0,0 0 0,1 0 0,-1 0 0,1 1 0,0 0 0,1 0 0,-1 0 0,1 0 0,0 0 0,0 1 0,1-1 0,-1 1 0,1 0 0,0 0 0,1-1 0,0 1 0,0 1 0,0-1 0,0 0 0,1 0 0,0 0 0,0 0 0,1 0 0,0 0 0,0 0 0,2 7 0,-2-11-85,0 1 0,0 0-1,1 0 1,-1-1 0,1 1-1,-1-1 1,1 0 0,0 1-1,0-1 1,0 0 0,0 0-1,1 0 1,-1 0 0,0 0-1,4 1 1,17 9-6741</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7:11.830"/>
    </inkml:context>
    <inkml:brush xml:id="br0">
      <inkml:brushProperty name="width" value="0.05" units="cm"/>
      <inkml:brushProperty name="height" value="0.05" units="cm"/>
    </inkml:brush>
  </inkml:definitions>
  <inkml:trace contextRef="#ctx0" brushRef="#br0">341 120 24575,'-16'-15'0,"0"0"0,-1 1 0,-1 1 0,-31-17 0,40 25 0,0 0 0,-1 1 0,1 0 0,-1 1 0,1 0 0,-1 1 0,0 0 0,0 0 0,0 1 0,0 0 0,-1 1 0,-9 0 0,16 1 0,0 0 0,1-1 0,-1 1 0,1 0 0,-1 1 0,1-1 0,-1 1 0,1-1 0,0 1 0,0 0 0,-1 1 0,1-1 0,1 0 0,-1 1 0,0-1 0,-2 5 0,1-2 0,1 0 0,0 0 0,0 1 0,1-1 0,-1 1 0,1-1 0,0 1 0,1 0 0,-2 8 0,1 3 0,1 1 0,1 0 0,0-1 0,2 1 0,5 34 0,-3-38 0,0 1 0,0-1 0,1 0 0,13 23 0,-15-31 0,-1-1 0,2 0 0,-1 0 0,0 0 0,1 0 0,0-1 0,0 0 0,1 0 0,-1 0 0,1 0 0,0 0 0,0-1 0,0 0 0,10 4 0,-12-6 0,0 0 0,1-1 0,-1 0 0,0 1 0,0-1 0,1-1 0,-1 1 0,0 0 0,1-1 0,-1 1 0,0-1 0,0 0 0,0 0 0,0-1 0,0 1 0,0-1 0,0 1 0,0-1 0,0 0 0,-1 0 0,1 0 0,-1 0 0,0-1 0,1 1 0,1-4 0,7-7 0,-1-1 0,0 0 0,11-22 0,-20 34 0,6-14 0,1-1 0,6-26 0,-10 29 0,0 0 0,1 1 0,1-1 0,12-20 0,-18 33 0,1 1 0,-1-1 0,1 0 0,0 0 0,-1 0 0,1 0 0,0 1 0,-1-1 0,1 0 0,0 0 0,0 1 0,0-1 0,0 1 0,0-1 0,0 1 0,0-1 0,0 1 0,0 0 0,0-1 0,0 1 0,0 0 0,0 0 0,0 0 0,0 0 0,2 0 0,-1 0 0,0 1 0,-1 0 0,1 0 0,0-1 0,0 1 0,-1 0 0,1 1 0,0-1 0,-1 0 0,1 0 0,-1 1 0,0-1 0,2 2 0,5 8 0,-1 0 0,0 0 0,7 17 0,-10-21 0,16 30-455,1-2 0,48 60 0,-42-63-6371</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7:12.159"/>
    </inkml:context>
    <inkml:brush xml:id="br0">
      <inkml:brushProperty name="width" value="0.05" units="cm"/>
      <inkml:brushProperty name="height" value="0.05" units="cm"/>
    </inkml:brush>
  </inkml:definitions>
  <inkml:trace contextRef="#ctx0" brushRef="#br0">87 199 24575,'-5'-10'0,"-1"1"0,0-1 0,-10-11 0,13 18 0,0-1 0,-1 1 0,1-1 0,-1 1 0,1 0 0,-1 0 0,0 1 0,0-1 0,0 1 0,-5-2 0,9 4 0,0 0 0,-1 0 0,1 0 0,0 0 0,0 0 0,-1 0 0,1 0 0,0 0 0,-1 0 0,1 0 0,0 0 0,0 0 0,-1 0 0,1 0 0,0 0 0,0 0 0,-1 0 0,1 1 0,0-1 0,0 0 0,-1 0 0,1 0 0,0 0 0,0 0 0,0 1 0,-1-1 0,1 0 0,0 0 0,0 1 0,0-1 0,0 0 0,0 0 0,-1 0 0,1 1 0,0-1 0,0 0 0,0 0 0,0 1 0,0-1 0,0 0 0,0 1 0,0-1 0,0 0 0,0 0 0,0 1 0,0-1 0,0 0 0,0 0 0,0 1 0,0-1 0,0 0 0,0 0 0,1 1 0,-1-1 0,0 0 0,0 0 0,0 1 0,0-1 0,0 0 0,1 1 0,7 18 0,12 15 0,2-1 0,2-1 0,0-1 0,2-1 0,1-2 0,40 33 0,-48-46 0,-1-1 0,29 15 0,-38-23 0,1-1 0,0-1 0,1 0 0,-1 0 0,1-1 0,-1 0 0,13 1 0,-21-4 0,-1 0 0,1 1 0,0-1 0,0 0 0,0-1 0,0 1 0,-1 0 0,1-1 0,0 1 0,0-1 0,-1 1 0,1-1 0,0 0 0,-1 1 0,1-1 0,0 0 0,-1 0 0,1 0 0,-1-1 0,0 1 0,3-3 0,-2 1 0,0 0 0,0 0 0,0-1 0,-1 1 0,1-1 0,-1 1 0,0-1 0,0 0 0,0 1 0,0-5 0,0-9 0,0 0 0,-2 0 0,-3-28 0,4 44 0,-40-195 0,20 109 0,16 59-1365,3 8-5461</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7:12.533"/>
    </inkml:context>
    <inkml:brush xml:id="br0">
      <inkml:brushProperty name="width" value="0.05" units="cm"/>
      <inkml:brushProperty name="height" value="0.05" units="cm"/>
    </inkml:brush>
  </inkml:definitions>
  <inkml:trace contextRef="#ctx0" brushRef="#br0">184 220 24575,'1'-2'0,"-1"-1"0,1 0 0,0 1 0,-1-1 0,1 1 0,1-1 0,-1 1 0,2-4 0,8-22 0,-11 21 0,-1 0 0,1 0 0,-1 0 0,-1 0 0,1 0 0,-1 1 0,0-1 0,0 0 0,-1 1 0,0 0 0,0-1 0,-1 1 0,1 0 0,-2 1 0,1-1 0,0 1 0,-10-9 0,12 12 0,-1 0 0,1 0 0,-1 0 0,1 0 0,-1 1 0,0-1 0,0 1 0,0 0 0,0 0 0,0 0 0,0 0 0,0 0 0,0 1 0,0-1 0,0 1 0,0 0 0,-4 0 0,4 1 0,-1 0 0,1 0 0,0 0 0,0 0 0,-1 1 0,1 0 0,0-1 0,1 1 0,-1 0 0,0 0 0,0 1 0,1-1 0,-1 0 0,1 1 0,0 0 0,0 0 0,0-1 0,-3 7 0,-2 4 0,1 0 0,1 0 0,0 0 0,1 1 0,0-1 0,1 1 0,0 0 0,1 0 0,1 1 0,1-1 0,1 23 0,0-27 0,0-1 0,1 0 0,0 0 0,0 0 0,1 0 0,0-1 0,1 1 0,6 11 0,-7-15 0,0 0 0,1-1 0,0 1 0,-1-1 0,1 0 0,0 0 0,1-1 0,-1 1 0,1-1 0,0 0 0,-1 0 0,1 0 0,1-1 0,8 3 0,-9-3 0,-1-1 0,1 0 0,0 0 0,0-1 0,0 0 0,0 0 0,1 0 0,-1 0 0,0-1 0,0 0 0,-1 0 0,1 0 0,0 0 0,0-1 0,0 0 0,-1 0 0,1 0 0,-1-1 0,0 1 0,1-1 0,-1 0 0,0 0 0,-1-1 0,7-6 0,-3 2 0,0 0 0,-1-1 0,0 1 0,-1-1 0,0-1 0,0 1 0,-1-1 0,0 0 0,-1 0 0,5-20 0,-4 7 0,-1 1 0,-1-1 0,-1 0 0,-1 0 0,-1 0 0,-1 0 0,-1 0 0,-11-39 0,80 251 0,38 67-1365,-71-175-5461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7:13.286"/>
    </inkml:context>
    <inkml:brush xml:id="br0">
      <inkml:brushProperty name="width" value="0.05" units="cm"/>
      <inkml:brushProperty name="height" value="0.05" units="cm"/>
    </inkml:brush>
  </inkml:definitions>
  <inkml:trace contextRef="#ctx0" brushRef="#br0">166 702 24575,'-9'-2'0,"0"2"0,9 13 0,5 3 0,0 0 0,1-1 0,1 0 0,1 0 0,0-1 0,1 0 0,19 24 0,14 24 0,-19-24 0,2 4 0,-1 1 0,18 47 0,-102-174 0,1-8 0,-68-145 0,98 171 0,2 0 0,4-2 0,-20-90 0,39 138 0,1 0 0,1 0 0,0 0 0,2 0 0,0 0 0,1 0 0,1 0 0,8-34 0,-8 46 0,0 0 0,1 1 0,0-1 0,1 1 0,-1 0 0,1 0 0,1 0 0,-1 0 0,1 1 0,1-1 0,-1 1 0,1 1 0,0-1 0,0 1 0,0 0 0,1 0 0,0 1 0,0 0 0,0 0 0,0 1 0,1-1 0,-1 2 0,1-1 0,10-1 0,-2 1 0,0 1 0,-1 1 0,1 1 0,0 0 0,0 1 0,0 0 0,-1 1 0,1 1 0,-1 1 0,30 11 0,-32-10 0,0 0 0,0 1 0,-1 1 0,0 1 0,0-1 0,-1 2 0,0-1 0,0 2 0,-1-1 0,0 2 0,-1-1 0,13 20 0,-18-24 0,0 1 0,-1-1 0,0 1 0,0-1 0,-1 1 0,0 0 0,0 0 0,-1 1 0,0-1 0,0 0 0,0 0 0,-1 1 0,0-1 0,-2 7 0,1-3 0,-2 0 0,0 0 0,0 0 0,-1-1 0,0 0 0,-1 0 0,0 0 0,-9 13 0,-4 1 0,-1-1 0,-1-1 0,0-1 0,-2-1 0,-1 0 0,-24 16 0,-1-6-1365,7-8-5461</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7:13.752"/>
    </inkml:context>
    <inkml:brush xml:id="br0">
      <inkml:brushProperty name="width" value="0.05" units="cm"/>
      <inkml:brushProperty name="height" value="0.05" units="cm"/>
    </inkml:brush>
  </inkml:definitions>
  <inkml:trace contextRef="#ctx0" brushRef="#br0">71 148 24575,'-23'-5'0,"-3"0"0,25 5 0,0 0 0,0 0 0,0 1 0,1-1 0,-1 1 0,0-1 0,0 0 0,0 1 0,0-1 0,0 1 0,0 0 0,1-1 0,-1 1 0,0 0 0,1 0 0,-1-1 0,0 1 0,1 0 0,-1 0 0,1 0 0,-1 0 0,1 0 0,-1-1 0,1 1 0,-1 2 0,0 1 0,0 1 0,1 0 0,-1-1 0,1 1 0,0-1 0,0 1 0,1 0 0,-1-1 0,1 1 0,0-1 0,0 1 0,1-1 0,-1 1 0,3 3 0,3 9 0,2 0 0,10 16 0,-8-17 0,1 0 0,0 0 0,1-2 0,1 1 0,0-2 0,1 0 0,0-1 0,1 0 0,0-1 0,26 12 0,-33-18 0,1-1 0,0-1 0,0 0 0,0 0 0,0 0 0,0-2 0,1 1 0,-1-1 0,14-1 0,-16 0 0,0-1 0,-1-1 0,1 1 0,-1-1 0,1 0 0,-1-1 0,0 0 0,0 0 0,0-1 0,-1 1 0,1-1 0,-1-1 0,11-9 0,-10 7 0,0-1 0,0 0 0,-1-1 0,0 1 0,-1-1 0,0 0 0,-1-1 0,1 1 0,-2-1 0,1 0 0,-1 0 0,-1 0 0,0 0 0,0 0 0,-1 0 0,-1-16 0,0 2 0,-1 0 0,-1 1 0,-1-1 0,-1 0 0,-1 1 0,-9-24 0,11 37 0,-1 1 0,0 0 0,0-1 0,0 1 0,-8-9 0,12 18 0,0-1 0,0 1 0,0-1 0,-1 1 0,1 0 0,0-1 0,0 1 0,-1 0 0,1-1 0,0 1 0,-1 0 0,1 0 0,0-1 0,-1 1 0,1 0 0,-1 0 0,1 0 0,0-1 0,-1 1 0,1 0 0,-1 0 0,1 0 0,-1 0 0,1 0 0,-1 0 0,1 0 0,0 0 0,-1 0 0,1 0 0,-1 0 0,0 0 0,-6 12 0,2 23 0,5 1 0,2-1 0,2 0 0,12 56 0,35 103 0,-47-183 0,39 128 0,6-2 0,6-2 0,86 149 0,-141-284-2,0 0-1,0 0 0,-1 0 0,1 0 1,0 1-1,0-1 0,0 0 1,0 0-1,0 0 0,0 0 0,0 0 1,0 0-1,0 0 0,0 0 1,0 0-1,0 0 0,0 0 0,0 0 1,-1 0-1,1 0 0,0 0 1,0 0-1,0 1 0,0-1 1,0 0-1,0 0 0,-9-10-1289,-9-10-5534</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7:15.178"/>
    </inkml:context>
    <inkml:brush xml:id="br0">
      <inkml:brushProperty name="width" value="0.05" units="cm"/>
      <inkml:brushProperty name="height" value="0.05" units="cm"/>
    </inkml:brush>
  </inkml:definitions>
  <inkml:trace contextRef="#ctx0" brushRef="#br0">132 287 24575,'-8'-2'0,"0"0"0,0 0 0,0-1 0,0 0 0,1 0 0,-1-1 0,1 0 0,0-1 0,-10-8 0,3 5 0,12 6 0,0 1 0,0 0 0,0-1 0,0 1 0,0-1 0,0 1 0,0-1 0,0 0 0,1 0 0,-1 0 0,1 0 0,0 0 0,-1 0 0,1-1 0,0 1 0,0 0 0,0 0 0,0-1 0,1 1 0,-1-1 0,1 1 0,0-1 0,-1-3 0,2 3 0,0 0 0,0 1 0,0-1 0,0 0 0,0 0 0,0 1 0,1-1 0,-1 1 0,1-1 0,0 1 0,0 0 0,0 0 0,0-1 0,0 1 0,0 1 0,1-1 0,-1 0 0,1 1 0,-1-1 0,5-1 0,34-16 0,2 3 0,0 1 0,62-12 0,-74 19 0,173-34 0,-169 37 0,1 2 0,0 2 0,64 5 0,-89-3 0,1 0 0,-1 2 0,0-1 0,0 1 0,0 1 0,0 0 0,-1 1 0,0 0 0,1 0 0,-2 1 0,1 1 0,-1-1 0,0 1 0,0 1 0,-1 0 0,0 0 0,0 1 0,-1 0 0,0 0 0,-1 0 0,0 1 0,0 0 0,-1 0 0,4 12 0,13 42 0,-2 2 0,10 69 0,26 85 0,-43-182 0,2-2 0,2 0 0,0-1 0,3-1 0,1-1 0,1 0 0,47 52 0,-65-82 0,-1 1 0,0-1 0,-1 1 0,1 0 0,-1 0 0,1 0 0,-1 0 0,-1 0 0,1 0 0,0 1 0,-1-1 0,0 1 0,0-1 0,0 1 0,-1-1 0,0 1 0,1 0 0,-2 6 0,-1-2 0,0 0 0,0-1 0,-1 1 0,0-1 0,0 0 0,-1 0 0,-1 0 0,-7 12 0,4-8 0,1 0 0,0 0 0,1 1 0,1 0 0,0 0 0,1 0 0,-6 27 0,10-36 0,-1-1 0,1 1 0,-1 0 0,1 0 0,0-1 0,1 1 0,-1 0 0,1-1 0,-1 1 0,1 0 0,0-1 0,1 1 0,-1-1 0,0 0 0,1 1 0,0-1 0,0 0 0,0 0 0,0 0 0,0 0 0,1 0 0,-1 0 0,1-1 0,0 1 0,0-1 0,0 0 0,0 0 0,0 0 0,0 0 0,1 0 0,-1-1 0,1 0 0,-1 1 0,5-1 0,10 4 0,1-1 0,0-2 0,1 0 0,-1-1 0,0 0 0,21-3 0,114-21 0,-60 0 0,-50 11 0,52-6 0,-95 18 0,1 0 0,-1-1 0,1 1 0,-1 0 0,1 0 0,-1 0 0,0 0 0,1 1 0,-1-1 0,1 0 0,-1 1 0,0-1 0,1 0 0,-1 1 0,0 0 0,2 0 0,-2 0 0,-1 0 0,1-1 0,-1 1 0,1 0 0,-1-1 0,1 1 0,-1 0 0,0-1 0,1 1 0,-1 0 0,0 0 0,0 0 0,0-1 0,1 1 0,-1 0 0,0 0 0,0 0 0,0-1 0,0 1 0,0 0 0,-1 1 0,-1 5 0,0 1 0,0-1 0,-1 0 0,0 0 0,-5 8 0,-4 10 0,10-17 0,0 0 0,0 0 0,1 0 0,1 1 0,-1-1 0,1 0 0,0 1 0,1-1 0,0 0 0,0 1 0,1-1 0,0 0 0,1 0 0,0 0 0,4 9 0,8 13 0,2-2 0,32 44 0,-10-14 0,-7-11 0,-20-32 0,-1 0 0,-1 1 0,-1 0 0,0 0 0,-1 1 0,0 0 0,6 25 0,-13-13-1365,-6-6-5461</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7:16.104"/>
    </inkml:context>
    <inkml:brush xml:id="br0">
      <inkml:brushProperty name="width" value="0.05" units="cm"/>
      <inkml:brushProperty name="height" value="0.05" units="cm"/>
    </inkml:brush>
  </inkml:definitions>
  <inkml:trace contextRef="#ctx0" brushRef="#br0">97 390 24575,'-12'-11'0,"0"-2"0,1 1 0,1-1 0,0-1 0,0 0 0,-8-18 0,16 27 0,0 0 0,0-1 0,0 1 0,1 0 0,-1-1 0,1 0 0,1 1 0,-1-1 0,1 1 0,0-1 0,0 0 0,1 1 0,-1-1 0,1 0 0,1 1 0,-1-1 0,1 1 0,0 0 0,0 0 0,0-1 0,7-8 0,-1 3 0,0 0 0,1 1 0,0 0 0,1 0 0,0 1 0,1 1 0,0 0 0,0 0 0,1 1 0,0 0 0,22-8 0,-15 7 0,1 1 0,0 1 0,0 1 0,0 1 0,1 1 0,-1 0 0,23 1 0,-36 2 0,0 1 0,1-1 0,-1 1 0,0 0 0,0 1 0,0-1 0,0 1 0,0 1 0,0-1 0,0 1 0,-1 1 0,1-1 0,-1 1 0,8 7 0,-9-7 0,-1 0 0,0 1 0,0 0 0,0 0 0,-1 0 0,1 0 0,-1 1 0,-1 0 0,1-1 0,-1 1 0,0 0 0,0 0 0,-1 0 0,0 0 0,0 0 0,0 0 0,0 8 0,-2 8 0,-1 0 0,0-1 0,-2 1 0,0-1 0,-2 0 0,0 0 0,-1-1 0,-17 33 0,-7 8 0,-56 80 0,41-78 0,-20 32 0,57-81 0,2 0 0,-1 0 0,2 1 0,-9 29 0,14-41 0,0-1 0,1 1 0,-1-1 0,1 1 0,0-1 0,-1 1 0,1-1 0,1 1 0,-1-1 0,0 1 0,0-1 0,1 1 0,0-1 0,-1 1 0,1-1 0,0 0 0,0 1 0,0-1 0,1 0 0,-1 0 0,0 0 0,1 0 0,0 0 0,-1 0 0,1 0 0,0 0 0,0-1 0,0 1 0,0-1 0,0 1 0,0-1 0,0 0 0,1 0 0,-1 0 0,0 0 0,1 0 0,-1-1 0,1 1 0,3 0 0,9 2 0,0-1 0,1-1 0,-1 0 0,1-1 0,15-2 0,54-8 0,0-5 0,133-39 0,-90 20 0,-125 33 0,-1 0 0,0 1 0,1 0 0,-1-1 0,0 1 0,1 0 0,-1 0 0,0 0 0,1 0 0,-1 1 0,0-1 0,1 0 0,-1 1 0,3 1 0,-3-1 0,-1 0 0,0 0 0,1 0 0,-1 0 0,0 0 0,0 0 0,0 0 0,0 0 0,0 1 0,0-1 0,0 0 0,0 1 0,-1-1 0,1 0 0,0 1 0,0 2 0,1 6 0,-1-1 0,-1 1 0,1-1 0,-1 1 0,-3 18 0,1 7 0,2-28 0,0 0 0,1 1 0,0-1 0,1 0 0,-1 0 0,1 0 0,0 0 0,1 0 0,0-1 0,0 1 0,0-1 0,1 0 0,0 1 0,8 9 0,-3-8 0,-1 0 0,2 0 0,-1-1 0,1 0 0,0-1 0,0 0 0,1-1 0,13 6 0,10 1 0,1-1 0,60 10 0,-78-20 0,-20-7 0,-28-11 0,-52-4-1365,35 12-5461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7:01.623"/>
    </inkml:context>
    <inkml:brush xml:id="br0">
      <inkml:brushProperty name="width" value="0.05" units="cm"/>
      <inkml:brushProperty name="height" value="0.05" units="cm"/>
    </inkml:brush>
  </inkml:definitions>
  <inkml:trace contextRef="#ctx0" brushRef="#br0">30 483 24575,'-1'0'0,"0"0"0,0 0 0,-1 0 0,1 0 0,0 0 0,0-1 0,0 1 0,0 0 0,0 0 0,-1-1 0,1 1 0,0-1 0,0 1 0,0-1 0,0 1 0,0-1 0,0 0 0,1 1 0,-1-1 0,0 0 0,0 0 0,0 0 0,1 0 0,-1 0 0,0 0 0,1 0 0,-1 0 0,1 0 0,-1 0 0,1 0 0,-1 0 0,1 0 0,0 0 0,-1-2 0,1 1 0,0 0 0,0 0 0,0 0 0,1 0 0,-1 0 0,0 1 0,1-1 0,0 0 0,-1 0 0,1 0 0,0 1 0,0-1 0,0 0 0,0 1 0,0-1 0,0 0 0,0 1 0,0 0 0,1-1 0,2-1 0,24-15 0,1 2 0,0 1 0,1 1 0,51-15 0,-51 18 0,357-124 91,81-31-1547,-424 150-5370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3:59.190"/>
    </inkml:context>
    <inkml:brush xml:id="br0">
      <inkml:brushProperty name="width" value="0.05" units="cm"/>
      <inkml:brushProperty name="height" value="0.05" units="cm"/>
    </inkml:brush>
  </inkml:definitions>
  <inkml:trace contextRef="#ctx0" brushRef="#br0">64 194 24575,'-16'-15'0,"10"10"0,0-1 0,1 1 0,-1-1 0,1 0 0,0 0 0,-4-9 0,8 13 0,0 0 0,0 0 0,1 0 0,-1 0 0,1 0 0,-1-1 0,1 1 0,0 0 0,0 0 0,0 0 0,0-1 0,0 1 0,0 0 0,1 0 0,-1 0 0,1 0 0,-1-1 0,1 1 0,0 0 0,0 0 0,0 0 0,0 1 0,0-1 0,1 0 0,-1 0 0,0 0 0,3-1 0,1-2 1,0 0 0,1 0 0,-1 0 0,1 1 0,0 0-1,0 0 1,1 0 0,-1 1 0,1 0 0,0 0 0,0 1-1,0 0 1,11-2 0,10 0-7,-1 2-1,38 0 1,24-2-1352,-57-1-5468</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7:01.996"/>
    </inkml:context>
    <inkml:brush xml:id="br0">
      <inkml:brushProperty name="width" value="0.05" units="cm"/>
      <inkml:brushProperty name="height" value="0.05" units="cm"/>
    </inkml:brush>
  </inkml:definitions>
  <inkml:trace contextRef="#ctx0" brushRef="#br0">0 1 24575,'8'6'0,"-1"0"0,1-1 0,0 0 0,17 8 0,11 7 0,-18-8-10,-1 1 0,0 2 0,0-1 0,-1 2 0,-1 0 0,-1 1 0,20 30 0,-18-21 50,-2 0 0,-1 1 0,0 1 0,15 57 0,-14-23-337,-2 0 0,-4 1 0,-2 1 0,-4 107 0,-3-138-6529</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7:03.253"/>
    </inkml:context>
    <inkml:brush xml:id="br0">
      <inkml:brushProperty name="width" value="0.05" units="cm"/>
      <inkml:brushProperty name="height" value="0.05" units="cm"/>
    </inkml:brush>
  </inkml:definitions>
  <inkml:trace contextRef="#ctx0" brushRef="#br0">415 983 24575,'1'-1'0,"0"-1"0,1 1 0,-1-1 0,0 1 0,-1-1 0,1 1 0,0-1 0,0 0 0,-1 1 0,1-1 0,-1 0 0,1 0 0,-1 0 0,0 1 0,1-1 0,-1 0 0,0 0 0,-1 0 0,1 1 0,0-1 0,0 0 0,-1 0 0,1 0 0,-1 1 0,1-1 0,-1 0 0,0 1 0,0-1 0,0 0 0,0 1 0,0-1 0,0 1 0,0-1 0,-2-1 0,-7-8 0,1 1 0,-1 0 0,-18-13 0,16 13 0,-2-2 0,0 1 0,0 0 0,-1 1 0,0 1 0,-33-15 0,43 22 0,1 0 0,-1 1 0,0-1 0,0 1 0,0 0 0,0 0 0,0 1 0,0-1 0,0 1 0,0 0 0,0 1 0,0-1 0,0 1 0,0 0 0,0 0 0,0 1 0,0-1 0,0 1 0,1 0 0,-1 1 0,1-1 0,-1 1 0,1-1 0,0 1 0,-7 7 0,1 1 0,1 1 0,0 0 0,1 1 0,0-1 0,1 1 0,0 1 0,1-1 0,1 1 0,0 0 0,1 1 0,-3 15 0,5-19 0,0 0 0,0 0 0,1 1 0,1-1 0,0 0 0,1 1 0,0-1 0,0 0 0,1 1 0,1-1 0,0 0 0,0-1 0,1 1 0,0 0 0,7 9 0,-8-15 0,1 1 0,-1-1 0,1-1 0,1 1 0,-1-1 0,1 1 0,-1-1 0,1-1 0,0 1 0,1-1 0,-1 0 0,1 0 0,-1 0 0,1-1 0,0 0 0,0 0 0,0 0 0,0-1 0,0 0 0,0 0 0,1 0 0,-1-1 0,8 0 0,-9-1 0,1 0 0,-1 0 0,1-1 0,-1 1 0,0-1 0,0 0 0,1 0 0,-2-1 0,1 0 0,0 0 0,0 0 0,-1 0 0,0-1 0,1 1 0,-1-1 0,-1 0 0,1-1 0,-1 1 0,1-1 0,-1 1 0,-1-1 0,1 0 0,-1 0 0,1 0 0,-1 0 0,1-6 0,0 0 0,-1 1 0,0-1 0,0 1 0,-1-1 0,-1 0 0,0 0 0,0 1 0,-1-1 0,0 0 0,-1 1 0,0-1 0,-1 1 0,0-1 0,-1 1 0,0 0 0,-6-10 0,17 29 0,0-1 0,0 0 0,1 0 0,-1 0 0,2-1 0,-1-1 0,1 1 0,0-1 0,1-1 0,-1 0 0,1 0 0,0-1 0,0 0 0,0 0 0,1-1 0,-1-1 0,1 0 0,0 0 0,0-1 0,0-1 0,-1 0 0,1 0 0,0-1 0,0 0 0,0-1 0,-1 0 0,1-1 0,-1 0 0,1-1 0,-1 0 0,0 0 0,-1-1 0,19-12 0,-15 8 0,0-1 0,-1 0 0,0-1 0,0-1 0,-1 0 0,-1 0 0,0-1 0,0 0 0,-1-1 0,-1 0 0,9-21 0,-9 15 0,-2 0 0,0-1 0,-1 0 0,-1-1 0,-1 1 0,-1 0 0,0-39 0,-6 12 0,-2 0 0,-2 0 0,-3 1 0,-1 0 0,-2 1 0,-39-86 0,46 117 0,-41-80 0,44 88 0,-1-1 0,0 1 0,0 0 0,-1 0 0,0 0 0,0 1 0,-1 0 0,1 0 0,-10-5 0,16 10 0,-1 1 0,1 0 0,-1-1 0,0 1 0,1 0 0,-1-1 0,0 1 0,0 0 0,1 0 0,-1 0 0,0-1 0,0 1 0,1 0 0,-1 0 0,0 0 0,0 0 0,1 0 0,-1 0 0,0 1 0,0-1 0,1 0 0,-1 0 0,0 1 0,1-1 0,-1 0 0,0 0 0,1 1 0,-1-1 0,0 1 0,1-1 0,-1 1 0,1-1 0,-1 1 0,1-1 0,-1 1 0,1 0 0,-1-1 0,1 1 0,0-1 0,-1 1 0,1 0 0,0 0 0,-1-1 0,1 1 0,0 0 0,0 0 0,-7 39 0,8-11 0,0 0 0,2 0 0,1 0 0,10 38 0,43 111 0,-37-127 0,2-1 0,32 53 0,-43-84 0,2 1 0,0-2 0,1 0 0,1-1 0,1 0 0,0-1 0,33 24 0,-42-35 0,1 0 0,0 0 0,1-1 0,-1 0 0,1 0 0,0-1 0,0 0 0,0-1 0,0 0 0,1 0 0,-1-1 0,0 0 0,15-1 0,-18-1 0,1 0 0,-1 0 0,1-1 0,-1 0 0,0 0 0,1 0 0,-1-1 0,0 0 0,-1 0 0,1 0 0,-1-1 0,1 0 0,-1 0 0,0 0 0,0-1 0,-1 0 0,1 0 0,-1 0 0,6-11 0,1-4 0,-1 0 0,0-1 0,-2 0 0,-1-1 0,0 1 0,-2-2 0,0 1 0,-2 0 0,0-1 0,-2 0 0,-1-30 0,-3 5 0,-1-1 0,-3 1 0,-2 0 0,-20-59 0,22 84 0,2 2 0,-1 0 0,-1 0 0,-2 1 0,0 0 0,0 0 0,-16-21 0,25 40 0,0 1 0,0-1 0,-1 1 0,1 0 0,0-1 0,0 1 0,-1 0 0,1-1 0,0 1 0,-1 0 0,1 0 0,0-1 0,-1 1 0,1 0 0,-1 0 0,1-1 0,0 1 0,-1 0 0,1 0 0,-1 0 0,1 0 0,0 0 0,-1 0 0,1 0 0,-1 0 0,1 0 0,-1 0 0,1 0 0,0 0 0,-1 0 0,1 0 0,-1 0 0,1 0 0,-1 0 0,1 0 0,0 0 0,-1 1 0,1-1 0,-1 0 0,1 0 0,0 1 0,-1-1 0,1 0 0,0 1 0,-1-1 0,1 0 0,0 1 0,0-1 0,-1 0 0,1 1 0,0-1 0,0 0 0,0 1 0,-1-1 0,1 1 0,0-1 0,0 0 0,0 1 0,0-1 0,0 1 0,0-1 0,0 1 0,0-1 0,0 1 0,0-1 0,-4 34 0,5 24 0,4 0 0,2-1 0,2 0 0,3 0 0,2-1 0,3 0 0,24 53 0,-25-71 0,36 62 0,-43-86 0,1 0 0,0-1 0,0 0 0,1 0 0,1-1 0,0-1 0,16 12 0,-25-21 0,0 0 0,0 0 0,1 0 0,-1 0 0,1 0 0,-1 0 0,1-1 0,0 0 0,-1 0 0,1 0 0,0 0 0,0-1 0,0 1 0,0-1 0,0 0 0,0 0 0,-1 0 0,8-2 0,-7 1 0,-1-1 0,1 0 0,-1 0 0,1 0 0,-1 0 0,1 0 0,-1-1 0,0 1 0,0-1 0,0 0 0,-1 0 0,1 0 0,-1 0 0,1 0 0,-1-1 0,0 1 0,-1-1 0,3-4 0,8-22 0,-2 0 0,-1 0 0,-1-1 0,-1-1 0,3-46 0,-5-159 0,-2 271 0,-2-25 0,0 0 0,1 0 0,0 0 0,0 0 0,6 13 0,-4-16 0,0 0 0,0 0 0,0 0 0,1 0 0,0 0 0,0-1 0,1 0 0,-1 0 0,1-1 0,0 0 0,0 0 0,1 0 0,10 4 0,-7-4 0,0 0 0,0-1 0,1 0 0,-1-1 0,1 0 0,-1-1 0,1 0 0,0-1 0,13-1 0,-15 0 0,0 0 0,0-1 0,0 0 0,0 0 0,-1-1 0,1 0 0,0 0 0,-1-1 0,0-1 0,13-8 0,-16 9 0,0 0 0,0 0 0,0-1 0,-1 0 0,0 0 0,0 0 0,0 0 0,-1-1 0,0 1 0,0-1 0,0 0 0,-1 0 0,1 0 0,-2 0 0,1 0 0,1-7 0,-2 4 0,0 0 0,0 0 0,-1 1 0,0-1 0,-1 0 0,0 1 0,0-1 0,-1 0 0,0 1 0,0 0 0,-1-1 0,0 1 0,-1 0 0,0 0 0,-5-7 0,9 14 0,0 1 0,0 0 0,0-1 0,-1 1 0,1 0 0,0-1 0,0 1 0,0 0 0,-1-1 0,1 1 0,0 0 0,0 0 0,-1-1 0,1 1 0,0 0 0,-1 0 0,1 0 0,0-1 0,-1 1 0,1 0 0,0 0 0,-1 0 0,1 0 0,0 0 0,-1 0 0,1 0 0,-1 0 0,1 0 0,0 0 0,-1 0 0,1 0 0,0 0 0,-1 0 0,1 0 0,0 0 0,-1 0 0,1 0 0,-1 1 0,1-1 0,0 0 0,0 0 0,-1 0 0,1 0 0,0 1 0,-1-1 0,1 0 0,0 0 0,0 1 0,-1-1 0,1 0 0,0 1 0,0-1 0,0 0 0,-1 1 0,1-1 0,0 0 0,0 1 0,0-1 0,0 0 0,0 1 0,0 0 0,-5 25 0,5-5 0,1 0 0,1-1 0,1 1 0,1 0 0,0-1 0,11 26 0,51 115 0,-59-146 0,54 106 0,127 183 0,-64-112 0,-118-181 0,1 0 0,-1 1 0,-1-1 0,0 1 0,-1 0 0,0 0 0,2 15 0,-5-24 0,-1 0 0,0-1 0,0 1 0,0 0 0,0 0 0,0 0 0,-1 0 0,1-1 0,-1 1 0,0 0 0,0-1 0,0 1 0,0 0 0,0-1 0,-3 5 0,2-5 0,-1 0 0,1 1 0,-1-1 0,1 0 0,-1 0 0,0-1 0,0 1 0,0-1 0,0 1 0,0-1 0,0 0 0,0 0 0,0 0 0,0 0 0,0-1 0,-7 1 0,-3-1 0,-1 0 0,1 0 0,-1-2 0,1 1 0,-1-2 0,1 0 0,0-1 0,0 0 0,1 0 0,-25-14 0,14 6 0,0-2 0,0-1 0,2 0 0,-33-31 0,42 34 0,1 0 0,0 0 0,1-1 0,1-1 0,0 0 0,0 0 0,2-1 0,0 1 0,0-2 0,1 1 0,-5-25 0,9 33 0,1-1 0,0 1 0,0-1 0,1 1 0,0 0 0,0-1 0,1 1 0,0-1 0,0 1 0,1 0 0,0-1 0,0 1 0,0 0 0,1 0 0,0 1 0,1-1 0,0 0 0,0 1 0,0 0 0,0 0 0,1 0 0,0 1 0,0-1 0,1 1 0,0 1 0,0-1 0,9-5 0,-3 3-195,1 1 0,1 0 0,-1 1 0,1 0 0,0 1 0,19-3 0,22-1-6631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7:03.843"/>
    </inkml:context>
    <inkml:brush xml:id="br0">
      <inkml:brushProperty name="width" value="0.05" units="cm"/>
      <inkml:brushProperty name="height" value="0.05" units="cm"/>
    </inkml:brush>
  </inkml:definitions>
  <inkml:trace contextRef="#ctx0" brushRef="#br0">284 259 24575,'0'-2'0,"0"1"0,-1-1 0,1 0 0,-1 1 0,1 0 0,-1-1 0,0 1 0,0-1 0,0 1 0,1 0 0,-1 0 0,0-1 0,0 1 0,-1 0 0,1 0 0,0 0 0,0 0 0,0 0 0,-1 0 0,1 1 0,-1-1 0,1 0 0,0 1 0,-1-1 0,1 1 0,-3-1 0,-1-1 0,1 1 0,-1 0 0,1 0 0,-1 1 0,1-1 0,-1 1 0,1 0 0,-6 1 0,1 1 0,1 1 0,-1 0 0,1 0 0,0 1 0,0 0 0,1 1 0,-1 0 0,1 0 0,0 0 0,0 1 0,0 0 0,1 0 0,0 1 0,0 0 0,1 0 0,0 0 0,0 0 0,-5 13 0,-2 4 0,1 0 0,2 0 0,0 1 0,2 0 0,-5 29 0,7-24 0,1 0 0,2 0 0,1 1 0,1-1 0,1 1 0,2-1 0,9 38 0,-8-52 0,1 1 0,0-1 0,1-1 0,1 1 0,1-1 0,12 19 0,-14-25 0,1 0 0,0-1 0,1 0 0,-1 0 0,1-1 0,1 0 0,-1 0 0,1-1 0,1 0 0,16 8 0,-17-11 0,0 1 0,0-1 0,0-1 0,1 0 0,-1 0 0,1 0 0,-1-2 0,1 1 0,0-1 0,-1 0 0,1-1 0,0 0 0,-1-1 0,1 0 0,-1 0 0,0-1 0,1-1 0,-1 1 0,-1-1 0,1-1 0,-1 1 0,1-2 0,-1 1 0,-1-1 0,14-12 0,-7 4 0,-1-1 0,0 0 0,-1 0 0,0-1 0,-1-1 0,-1 0 0,-1 0 0,-1-1 0,0 0 0,-1 0 0,9-37 0,-11 24 0,-2-1 0,0 1 0,-3 0 0,0-1 0,-2 1 0,-1 0 0,-2-1 0,-10-38 0,4 31 0,-1 1 0,-3 1 0,0 0 0,-3 0 0,-1 2 0,-24-35 0,35 58 0,-1 1 0,0 0 0,-1 1 0,0-1 0,-1 2 0,0 0 0,0 0 0,-13-7 0,20 14 0,1 0 0,-1 0 0,1 0 0,-1 1 0,0-1 0,0 1 0,1 0 0,-1 0 0,0 0 0,0 1 0,0-1 0,0 1 0,0 0 0,0 0 0,0 0 0,0 1 0,0 0 0,0-1 0,0 1 0,0 1 0,0-1 0,1 1 0,-1-1 0,0 1 0,1 0 0,0 0 0,-1 0 0,1 1 0,0-1 0,0 1 0,0 0 0,-4 6 0,4-5-114,0 0 1,0 0-1,1 0 0,-1 1 0,1-1 1,0 1-1,1 0 0,-1-1 0,1 1 1,0 0-1,-1 9 0,2 18-6712</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7:04.220"/>
    </inkml:context>
    <inkml:brush xml:id="br0">
      <inkml:brushProperty name="width" value="0.05" units="cm"/>
      <inkml:brushProperty name="height" value="0.05" units="cm"/>
    </inkml:brush>
  </inkml:definitions>
  <inkml:trace contextRef="#ctx0" brushRef="#br0">0 208 24575,'116'-64'0,"-51"26"0,-56 34 0,0 0 0,0 1 0,0 0 0,0 0 0,0 1 0,1 0 0,-1 1 0,0 0 0,1 0 0,0 1 0,-1 1 0,1-1 0,-1 1 0,0 1 0,1 0 0,-1 0 0,0 1 0,15 6 0,10 7 0,0 1 0,-2 1 0,41 31 0,-69-47 0,7 6 0,48 36 0,-55-41 0,0 1 0,0 0 0,0 0 0,-1 0 0,0 1 0,0-1 0,0 1 0,0-1 0,0 1 0,2 9 0,-4-13 0,-1 1 0,1-1 0,-1 1 0,0-1 0,1 1 0,-1-1 0,0 1 0,0-1 0,0 1 0,0-1 0,0 1 0,0-1 0,-1 1 0,1-1 0,0 1 0,-1-1 0,1 1 0,-1-1 0,0 0 0,1 1 0,-1-1 0,0 0 0,-2 3 0,2-3 0,-1 0 0,0 0 0,0 1 0,0-1 0,0 0 0,0-1 0,0 1 0,0 0 0,0-1 0,-1 1 0,1-1 0,0 1 0,0-1 0,-4 0 0,-1 0 0,-1-1 0,1 1 0,0-1 0,-1-1 0,1 0 0,0 0 0,-1 0 0,-9-5 0,11 3 6,-1 0 0,1 0-1,0 0 1,0-1 0,0 0-1,1 0 1,0-1 0,0 0 0,0 1-1,0-2 1,1 1 0,0 0-1,1-1 1,-1 0 0,1 0-1,1 0 1,-1 0 0,1 0 0,1-1-1,-3-13 1,4 9-120,0 0 0,0 0-1,1 0 1,0 1 0,1-1 0,1 0-1,0 1 1,0-1 0,1 1 0,1 0-1,0 0 1,9-15 0,12-14-6712</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7:04.593"/>
    </inkml:context>
    <inkml:brush xml:id="br0">
      <inkml:brushProperty name="width" value="0.05" units="cm"/>
      <inkml:brushProperty name="height" value="0.05" units="cm"/>
    </inkml:brush>
  </inkml:definitions>
  <inkml:trace contextRef="#ctx0" brushRef="#br0">236 45 24575,'0'0'0,"0"0"0,0 0 0,1-1 0,-1 1 0,0 0 0,1 0 0,-1-1 0,0 1 0,0 0 0,1-1 0,-1 1 0,0 0 0,0-1 0,0 1 0,0 0 0,1-1 0,-1 1 0,0-1 0,0 1 0,0 0 0,0-1 0,0 1 0,0 0 0,0-1 0,0 1 0,0-1 0,0 1 0,0 0 0,0-1 0,0 1 0,-1 0 0,1-1 0,0 1 0,0-1 0,0 1 0,-1-1 0,-14-6 0,-22 3 0,29 5 0,0 0 0,0 1 0,0 0 0,1 0 0,-1 1 0,1 0 0,-1 0 0,1 1 0,0 0 0,0 0 0,1 0 0,-1 1 0,1 0 0,0 1 0,0-1 0,1 1 0,0 0 0,0 1 0,0-1 0,-6 13 0,5-10 0,1 1 0,0 0 0,0 0 0,1 1 0,0-1 0,1 1 0,1 0 0,-1 0 0,2 0 0,-1 0 0,2 0 0,-1 0 0,2 1 0,1 15 0,-1-21 0,1 0 0,0 0 0,0 0 0,1 0 0,-1 0 0,1-1 0,0 1 0,1-1 0,0 1 0,-1-1 0,1 0 0,1-1 0,-1 1 0,1-1 0,0 0 0,11 7 0,-13-9 0,1 0 0,0 0 0,0 0 0,0-1 0,0 0 0,0 0 0,0 0 0,1 0 0,-1-1 0,0 1 0,0-1 0,0 0 0,1-1 0,-1 1 0,0-1 0,0 1 0,1-1 0,-1-1 0,0 1 0,0 0 0,0-1 0,-1 0 0,1 0 0,0 0 0,-1 0 0,5-4 0,3-4 0,0 0 0,-1 0 0,0-1 0,-1-1 0,0 0 0,-1 0 0,0 0 0,-1-1 0,-1 0 0,0 0 0,0-1 0,4-18 0,-3 6 0,-2 1 0,0-1 0,-2 0 0,-1-1 0,-2-51 0,33 135 0,-25-44-136,1 0-1,0 0 1,0-1-1,1 0 1,1-1-1,0 0 1,1-1-1,0 0 0,14 8 1,-3-5-6690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7:04.920"/>
    </inkml:context>
    <inkml:brush xml:id="br0">
      <inkml:brushProperty name="width" value="0.05" units="cm"/>
      <inkml:brushProperty name="height" value="0.05" units="cm"/>
    </inkml:brush>
  </inkml:definitions>
  <inkml:trace contextRef="#ctx0" brushRef="#br0">209 752 24575,'0'-12'0,"0"-1"0,0-1 0,-1 0 0,0 0 0,-6-24 0,6 36 0,1-1 0,-1 1 0,0-1 0,0 1 0,0 0 0,0-1 0,-1 1 0,1 0 0,0 0 0,-1 0 0,0 0 0,1 0 0,-1 0 0,0 1 0,0-1 0,0 0 0,0 1 0,0 0 0,0-1 0,-1 1 0,1 0 0,0 0 0,-1 0 0,1 0 0,-1 1 0,1-1 0,-1 1 0,1-1 0,-1 1 0,1 0 0,-1 0 0,1 0 0,-3 1 0,-2 0 0,1 0 0,0 1 0,0 0 0,0 0 0,0 0 0,1 1 0,-1 0 0,1 0 0,-1 1 0,1-1 0,0 1 0,0 0 0,1 1 0,-1-1 0,1 1 0,0 0 0,0 0 0,1 0 0,-1 0 0,1 1 0,0-1 0,1 1 0,-3 6 0,1-3 0,1 0 0,0-1 0,1 2 0,0-1 0,0 0 0,1 0 0,0 1 0,1-1 0,0 0 0,0 1 0,1-1 0,1 0 0,-1 1 0,1-1 0,4 9 0,-3-10 6,1-1-1,0 1 1,0-1-1,1 0 0,0 0 1,0-1-1,1 1 1,-1-1-1,1 0 1,1-1-1,-1 1 1,1-1-1,0-1 0,0 1 1,1-1-1,-1-1 1,1 1-1,0-1 1,0 0-1,0-1 1,9 2-1,0-1-154,1-1 1,-1-1-1,0 0 1,1-1-1,-1-1 1,1-1-1,-1 0 1,0-2-1,19-5 1,15-7-6678</inkml:trace>
  <inkml:trace contextRef="#ctx0" brushRef="#br0" timeOffset="1">545 181 24575,'-15'-17'0,"1"0"0,-19-31 0,22 31 0,-1 0 0,-28-30 0,39 46 0,0 0 0,0-1 0,0 1 0,-1 0 0,1-1 0,-1 1 0,1 0 0,-1 0 0,1 0 0,-1 0 0,0 1 0,1-1 0,-1 0 0,0 1 0,0-1 0,1 1 0,-1-1 0,0 1 0,-3 0 0,4 0 0,0 1 0,0-1 0,1 1 0,-1 0 0,0-1 0,0 1 0,0 0 0,0-1 0,0 1 0,1 0 0,-1 0 0,0 0 0,1 0 0,-1 0 0,1 0 0,-1 0 0,1 0 0,-1 0 0,1 0 0,0 0 0,-1 0 0,1 0 0,0 1 0,-2 8 0,1 0 0,1-1 0,0 1 0,0 0 0,3 17 0,4 6 0,1 0 0,2-1 0,1 0 0,16 32 0,68 119 0,-78-153 0,85 143-1365,-77-134-5461</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7:05.295"/>
    </inkml:context>
    <inkml:brush xml:id="br0">
      <inkml:brushProperty name="width" value="0.05" units="cm"/>
      <inkml:brushProperty name="height" value="0.05" units="cm"/>
    </inkml:brush>
  </inkml:definitions>
  <inkml:trace contextRef="#ctx0" brushRef="#br0">1 357 24575,'20'1'0,"0"0"0,-1 2 0,33 7 0,-42-8 0,1-1 0,-1-1 0,0 0 0,0 0 0,0-1 0,1-1 0,-1 1 0,0-2 0,0 1 0,-1-1 0,1-1 0,-1 0 0,12-6 0,-5 1 0,0 0 0,0-1 0,-1 0 0,-1-2 0,0 1 0,20-23 0,-28 27 0,-1 0 0,0 0 0,0-1 0,-1 1 0,0-1 0,0 0 0,-1 0 0,0-1 0,0 1 0,-1-1 0,0 1 0,-1-1 0,1 0 0,-1-14 0,-2 18 0,1 1 0,0-1 0,-1 0 0,0 0 0,0 1 0,-1-1 0,1 0 0,-1 1 0,0-1 0,0 1 0,0 0 0,-1 0 0,0 0 0,1 0 0,-1 0 0,-1 1 0,1-1 0,-1 1 0,1 0 0,-1 0 0,0 0 0,0 0 0,0 1 0,0-1 0,-1 1 0,1 0 0,0 0 0,-6-1 0,2 1 0,-1 0 0,1 1 0,0 0 0,-1 0 0,1 1 0,-1 0 0,0 0 0,1 1 0,-1 0 0,1 1 0,0 0 0,0 0 0,-1 0 0,1 1 0,1 1 0,-1-1 0,0 1 0,1 1 0,0-1 0,0 1 0,0 0 0,0 1 0,1 0 0,0 0 0,0 0 0,-4 7 0,1-2 0,1 0 0,0 0 0,1 1 0,1 0 0,0 0 0,0 1 0,1 0 0,1 0 0,0 0 0,0 0 0,2 1 0,0-1 0,0 1 0,1-1 0,2 23 0,1-22 7,0 0 0,1 0-1,1-1 1,0 0 0,1 0-1,1 0 1,0 0-1,0-1 1,2 0 0,-1 0-1,1-1 1,1 0 0,0 0-1,1-1 1,0 0 0,0-1-1,16 11 1,-4-5-172,1-1 0,0-1 0,1-1 0,0-1 0,1-1 0,0-2 0,0 0 0,31 4 0,23 1-6661</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7:06.155"/>
    </inkml:context>
    <inkml:brush xml:id="br0">
      <inkml:brushProperty name="width" value="0.05" units="cm"/>
      <inkml:brushProperty name="height" value="0.05" units="cm"/>
    </inkml:brush>
  </inkml:definitions>
  <inkml:trace contextRef="#ctx0" brushRef="#br0">169 605 24575,'-6'-3'0,"0"-1"0,0 1 0,0 0 0,0 0 0,0 1 0,-1 0 0,1 0 0,-1 0 0,1 1 0,-12-1 0,-22-7 0,28 4 0,-10-5 0,18 12 0,10 7 0,117 147 0,28 30 0,-125-158 0,1 0 0,2-2 0,0-1 0,36 22 0,-57-42 0,0 0 0,0-1 0,1 0 0,9 2 0,-17-5 0,0-1 0,1 1 0,-1-1 0,0 0 0,1 0 0,-1 0 0,0 0 0,1 0 0,-1 0 0,1 0 0,-1 0 0,0 0 0,1-1 0,-1 1 0,2-1 0,-2 0 0,-1 1 0,1-1 0,0 1 0,-1-1 0,1 0 0,-1 0 0,1 1 0,-1-1 0,0 0 0,1 0 0,-1 1 0,0-1 0,1 0 0,-1 0 0,0 0 0,0 0 0,0 0 0,0 0 0,0 1 0,0-1 0,0 0 0,0 0 0,0 0 0,0 0 0,0 0 0,0 0 0,-1 0 0,-1-8 0,-1 0 0,0 0 0,-1 1 0,1-1 0,-2 1 0,-9-15 0,-40-49 0,28 39 0,-77-98 0,-79-110 0,157 203 0,1-2 0,2-1 0,1-1 0,-20-61 0,38 92 0,0 0 0,0 1 0,1-1 0,0 0 0,1-1 0,0 1 0,1 0 0,0 0 0,4-19 0,-3 24 0,0 1 0,1 0 0,0 0 0,0 0 0,0 0 0,1 0 0,0 0 0,0 1 0,0-1 0,0 1 0,1 0 0,0 0 0,-1 0 0,2 0 0,-1 1 0,0 0 0,1 0 0,-1 0 0,1 0 0,0 0 0,9-2 0,3-1 0,1 1 0,0 1 0,0 1 0,0 0 0,0 1 0,1 1 0,-1 1 0,0 1 0,26 4 0,4 3 0,-1 2 0,63 22 0,-85-24 0,1 1 0,-1 1 0,-1 2 0,0 0 0,22 16 0,-39-23 0,-1 0 0,0 0 0,0 1 0,0 0 0,-1 0 0,0 0 0,0 0 0,-1 1 0,5 8 0,-7-9 0,0-1 0,0 1 0,0-1 0,-1 1 0,0 0 0,0-1 0,0 1 0,-1 0 0,0 0 0,0 0 0,0-1 0,-1 1 0,0 0 0,-2 6 0,-1 4 0,-2-1 0,0 0 0,0 0 0,-2 0 0,1-1 0,-2 0 0,0-1 0,-1 1 0,-14 13 0,-5 3 0,-1-1 0,-48 34 0,76-62 0,0 0 0,0 1 0,1-1 0,-1 1 0,0 0 0,1-1 0,-1 1 0,1 0 0,-3 4 0,4-6 0,0 0 0,0 1 0,0-1 0,0 0 0,0 1 0,0-1 0,0 0 0,0 1 0,0-1 0,0 1 0,0-1 0,0 0 0,0 1 0,0-1 0,0 0 0,0 1 0,0-1 0,1 0 0,-1 1 0,0-1 0,0 0 0,0 0 0,0 1 0,1-1 0,-1 0 0,0 0 0,0 1 0,1-1 0,-1 0 0,0 0 0,1 1 0,-1-1 0,0 0 0,0 0 0,1 0 0,-1 0 0,6 2 0,1-1 0,-1 1 0,0-2 0,0 1 0,10-1 0,-1 1 0,139 8 0,169 34 0,-313-41 0,57 14 0,-62-15 0,0 1 0,0 0 0,0 0 0,0 1 0,-1 0 0,1-1 0,-1 2 0,1-1 0,6 7 0,-9-8 0,-1 0 0,0 0 0,0 0 0,0-1 0,-1 1 0,1 0 0,0 0 0,-1 0 0,1 0 0,-1 0 0,1 0 0,-1 1 0,0-1 0,0 0 0,0 0 0,0 0 0,-1 0 0,1 0 0,0 0 0,-1 0 0,0 0 0,1 0 0,-1 0 0,0 0 0,0 0 0,0-1 0,0 1 0,0 0 0,-1 0 0,1-1 0,0 1 0,-3 1 0,-4 6 0,0 0 0,-1-1 0,0-1 0,-13 10 0,-9 3 0,0-2 0,-2-1 0,0-1 0,0-2 0,-1-1 0,-1-2 0,0-1 0,-53 7 0,80-16-151,0 0-1,0-1 0,0 0 0,0 0 1,0-1-1,1 0 0,-1 0 1,-8-4-1,-8-5-6674</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7:06.558"/>
    </inkml:context>
    <inkml:brush xml:id="br0">
      <inkml:brushProperty name="width" value="0.05" units="cm"/>
      <inkml:brushProperty name="height" value="0.05" units="cm"/>
    </inkml:brush>
  </inkml:definitions>
  <inkml:trace contextRef="#ctx0" brushRef="#br0">282 129 24575,'25'-12'0,"35"-18"0,-55 27 0,-1 0 0,0 0 0,0 0 0,0 0 0,0 0 0,-1-1 0,1 1 0,-1-1 0,5-8 0,-7 11 0,-1 0 0,1 0 0,-1 0 0,0 1 0,1-1 0,-1 0 0,0 0 0,1 0 0,-1 0 0,0 0 0,0 0 0,0 0 0,0 0 0,0 0 0,0 0 0,0 1 0,0-1 0,0 0 0,0 0 0,-1 0 0,1 0 0,0 0 0,-1 0 0,1 0 0,-1 1 0,1-1 0,-1 0 0,1 0 0,-2-1 0,0 0 0,0 1 0,0-1 0,-1 1 0,1 0 0,-1 0 0,1-1 0,-1 2 0,1-1 0,-1 0 0,-4 0 0,-4-1 0,0 1 0,0 0 0,0 1 0,-15 1 0,8 2 0,1 0 0,0 2 0,0 0 0,0 1 0,0 0 0,1 1 0,0 1 0,1 1 0,-19 13 0,23-15 0,1 2 0,0-1 0,1 1 0,0 1 0,0 0 0,1 0 0,0 0 0,0 1 0,2 0 0,-1 1 0,1 0 0,1 0 0,-5 15 0,9-23 0,-1 0 0,1 0 0,0 0 0,1 0 0,-1 0 0,1 0 0,0 0 0,0 0 0,0 0 0,0 0 0,1 0 0,-1 0 0,1 0 0,0 0 0,1 0 0,-1 0 0,1-1 0,-1 1 0,1 0 0,0-1 0,0 1 0,1-1 0,5 6 0,-3-5 0,0 0 0,0 0 0,0-1 0,1 0 0,0 0 0,0 0 0,0-1 0,0 0 0,0 0 0,0-1 0,0 1 0,1-1 0,-1-1 0,11 1 0,5-1 0,1-1 0,0-2 0,-1 0 0,0-1 0,0-1 0,0-1 0,0-1 0,-1-1 0,0-1 0,34-20 0,-43 21 0,1 0 0,-1-2 0,0 1 0,-1-1 0,0-1 0,0 0 0,12-18 0,-17 20 0,-1 0 0,0 0 0,0 0 0,-1 0 0,0-1 0,-1 0 0,0 0 0,0 0 0,-1 0 0,-1 0 0,2-18 0,-10-7 0,-1 24 0,8 11 0,-1 0 0,1 0 0,-1 0 0,1 0 0,-1 0 0,1 1 0,0-1 0,-1 0 0,1 0 0,-1 0 0,1 1 0,0-1 0,-1 0 0,1 1 0,0-1 0,-1 0 0,1 1 0,0-1 0,0 0 0,-1 1 0,1-1 0,0 1 0,0-1 0,0 0 0,-1 1 0,1-1 0,0 1 0,0-1 0,0 1 0,0-1 0,0 1 0,-4 11 0,1 0 0,1 0 0,0 0 0,0 0 0,1 0 0,1 0 0,1 14 0,-1-17 0,1-1 0,0 1 0,1-1 0,0 1 0,0-1 0,1 0 0,0 1 0,0-1 0,1-1 0,8 15 0,-8-18-151,-1 0-1,1 0 0,0 0 0,0-1 1,0 0-1,0 1 0,1-2 1,7 5-1,10 2-6674</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7:06.935"/>
    </inkml:context>
    <inkml:brush xml:id="br0">
      <inkml:brushProperty name="width" value="0.05" units="cm"/>
      <inkml:brushProperty name="height" value="0.05" units="cm"/>
    </inkml:brush>
  </inkml:definitions>
  <inkml:trace contextRef="#ctx0" brushRef="#br0">253 206 24575,'-1'-13'0,"0"0"0,0 1 0,-2-1 0,1 1 0,-2-1 0,-6-17 0,7 22 0,-1 1 0,1-1 0,-1 1 0,-1 0 0,1 0 0,-1 0 0,-1 1 0,1-1 0,-1 1 0,-12-10 0,16 14 0,-1 1 0,1-1 0,0 1 0,-1 0 0,1 0 0,-1-1 0,0 2 0,1-1 0,-1 0 0,0 0 0,1 1 0,-1 0 0,0-1 0,0 1 0,1 0 0,-1 0 0,0 1 0,0-1 0,-4 2 0,3-1 0,0 1 0,0 0 0,0 0 0,1 1 0,-1-1 0,1 1 0,-1-1 0,1 1 0,0 0 0,0 0 0,-4 6 0,-2 5 0,1 0 0,0 0 0,1 1 0,0 0 0,-6 25 0,9-29 0,2 0 0,-1 0 0,2 0 0,-1 0 0,2 0 0,-1 0 0,1 0 0,1 1 0,0-1 0,1 0 0,0 0 0,6 17 0,-6-22 0,1 0 0,0 1 0,0-1 0,0 0 0,1-1 0,0 1 0,0-1 0,1 0 0,0 0 0,-1 0 0,2 0 0,-1-1 0,0 0 0,1 0 0,0 0 0,0-1 0,0 0 0,0 0 0,1 0 0,-1-1 0,11 2 0,-9-2 0,-1 0 0,1-1 0,0 0 0,0-1 0,0 1 0,-1-2 0,1 1 0,0-1 0,0 0 0,-1-1 0,1 1 0,0-2 0,-1 1 0,0-1 0,1 0 0,10-7 0,-11 5 0,1-1 0,-1 0 0,0 0 0,-1-1 0,0 0 0,0 0 0,0-1 0,-1 1 0,0-1 0,0 0 0,-1-1 0,0 1 0,4-15 0,0-1 0,-1-1 0,-2-1 0,4-34 0,-8 47 0,0-1 0,-1 1 0,0 0 0,-1 0 0,-1-1 0,0 1 0,-1 0 0,-5-16 0,3 22 0,1 12 0,2 14 0,3-4-136,0 0-1,1 1 1,1-1-1,1 0 1,0 0-1,1 0 1,0-1-1,1 1 0,14 22 1,-1-8-6690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3:59.564"/>
    </inkml:context>
    <inkml:brush xml:id="br0">
      <inkml:brushProperty name="width" value="0.05" units="cm"/>
      <inkml:brushProperty name="height" value="0.05" units="cm"/>
    </inkml:brush>
  </inkml:definitions>
  <inkml:trace contextRef="#ctx0" brushRef="#br0">27 91 24575,'0'-5'0,"0"-5"0,-4-1 0,-2-4 0,1 6 0,0 9 0,2 8 0,1 7 0,1 7 0,5 7 0,2 3 0,-1 1 0,4-1 0,1 3 0,-3 0 0,4-1 0,-2-7-8191</inkml:trace>
  <inkml:trace contextRef="#ctx0" brushRef="#br0" timeOffset="1">208 65 24575,'1'-65'0,"65"291"0,-56-186-64,14 70-1237,-20-84-5525</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7:07.312"/>
    </inkml:context>
    <inkml:brush xml:id="br0">
      <inkml:brushProperty name="width" value="0.05" units="cm"/>
      <inkml:brushProperty name="height" value="0.05" units="cm"/>
    </inkml:brush>
  </inkml:definitions>
  <inkml:trace contextRef="#ctx0" brushRef="#br0">4 313 24575,'-1'-29'0,"0"22"0,0 0 0,0-1 0,1 1 0,0 0 0,1 0 0,-1-1 0,2 1 0,-1 0 0,5-13 0,-6 20 0,0-1 0,1 1 0,-1 0 0,1-1 0,-1 1 0,1 0 0,0-1 0,-1 1 0,1 0 0,-1 0 0,1 0 0,0-1 0,-1 1 0,1 0 0,-1 0 0,1 0 0,0 0 0,-1 0 0,1 0 0,-1 0 0,1 0 0,0 1 0,-1-1 0,1 0 0,-1 0 0,1 0 0,0 1 0,-1-1 0,1 0 0,-1 1 0,1-1 0,-1 0 0,1 1 0,-1-1 0,0 1 0,1-1 0,-1 1 0,1-1 0,-1 0 0,1 2 0,18 20 0,5 16 0,29 66 0,-1-3 0,-51-99 0,0 0 0,0-1 0,0 1 0,0-1 0,0 1 0,0-1 0,0 0 0,0 1 0,1-1 0,-1 0 0,0 0 0,1 0 0,-1 0 0,4 2 0,-4-3 0,-1 0 0,1 0 0,0 0 0,-1 0 0,1 0 0,0 0 0,-1 0 0,1 0 0,0 0 0,-1-1 0,1 1 0,-1 0 0,1 0 0,0-1 0,-1 1 0,1 0 0,-1-1 0,1 1 0,-1 0 0,1-1 0,-1 1 0,1-1 0,-1 1 0,1-1 0,-1 1 0,1-2 0,2-2 0,-1-1 0,0 0 0,0 0 0,0 0 0,0 0 0,-1 0 0,0 0 0,1-7 0,7-123 0,-8 94 0,2 0 0,1 0 0,14-56 0,-16 92 0,-1 0 0,1 0 0,0 0 0,0 0 0,1 0 0,-1 0 0,1 1 0,0-1 0,0 1 0,1 0 0,-1 0 0,5-4 0,-6 7 0,0-1 0,0 1 0,1 0 0,-1 0 0,0 0 0,0 0 0,1 0 0,-1 1 0,0-1 0,1 1 0,-1-1 0,1 1 0,-1 0 0,0 0 0,1 0 0,-1 0 0,1 1 0,-1-1 0,0 0 0,1 1 0,-1 0 0,0 0 0,1-1 0,-1 1 0,0 1 0,0-1 0,0 0 0,3 2 0,8 7 0,-1 0 0,0 0 0,-1 1 0,0 0 0,-1 1 0,0 1 0,16 26 0,47 102 0,-38-59-1365,-6-5-5461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7:07.826"/>
    </inkml:context>
    <inkml:brush xml:id="br0">
      <inkml:brushProperty name="width" value="0.05" units="cm"/>
      <inkml:brushProperty name="height" value="0.05" units="cm"/>
    </inkml:brush>
  </inkml:definitions>
  <inkml:trace contextRef="#ctx0" brushRef="#br0">434 133 24575,'-10'-9'0,"1"-2"0,0 1 0,1-1 0,0 0 0,1 0 0,0-1 0,-7-18 0,13 28 0,1 1 0,-1-1 0,1 1 0,-1-1 0,0 1 0,0-1 0,0 1 0,0 0 0,0-1 0,0 1 0,0 0 0,0 0 0,0 0 0,0 0 0,-1 0 0,1 0 0,0 0 0,-1 0 0,1 0 0,-1 1 0,1-1 0,-1 1 0,-2-2 0,1 2 0,1 0 0,-1 1 0,1-1 0,-1 0 0,0 1 0,1 0 0,-1-1 0,1 1 0,-1 0 0,1 0 0,0 0 0,-1 1 0,-2 1 0,-9 8 0,1 0 0,0 0 0,-19 24 0,23-25 0,-28 30 0,1 2 0,-30 47 0,56-74 0,0 1 0,2 0 0,0 0 0,0 1 0,2 0 0,0 0 0,0 1 0,2-1 0,-4 37 0,7-47 0,1 0 0,1-1 0,-1 1 0,1 0 0,1-1 0,-1 1 0,1-1 0,0 1 0,0-1 0,1 0 0,0 0 0,0 0 0,0 0 0,6 7 0,-1-4 0,-1-1 0,1 0 0,0-1 0,1 0 0,0 0 0,0-1 0,20 11 0,6-1 0,2-2 0,0-2 0,70 15 0,31 0 0,-56-12 0,100 32 0,-171-44 0,-1 1 0,0 0 0,0 1 0,-1 0 0,1 0 0,13 11 0,-22-14 0,1-1 0,-1 0 0,1 1 0,-1-1 0,0 1 0,1 0 0,-1-1 0,0 1 0,0 0 0,0 0 0,-1 0 0,1 0 0,0 0 0,-1-1 0,1 1 0,-1 0 0,0 3 0,0-3 0,0 0 0,-1 1 0,1-1 0,-1 1 0,0-1 0,0 0 0,0 1 0,0-1 0,0 0 0,0 0 0,-1 0 0,1 0 0,-1 0 0,1 0 0,-1 0 0,0 0 0,-3 2 0,-11 8 0,0 0 0,-1 0 0,0-2 0,0 0 0,-1-1 0,-30 11 0,13-9 0,1-1 0,-66 10 0,86-18 24,0-1 0,-1 0 0,1 0 0,-15-2 0,25 0-102,0 1 0,0-1 0,0 0-1,0 0 1,1 0 0,-1-1 0,0 1 0,1-1 0,-1 0-1,1 0 1,0 0 0,-1 0 0,1-1 0,0 1 0,0-1-1,0 0 1,1 0 0,-5-6 0,-8-20-6748</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7:08.214"/>
    </inkml:context>
    <inkml:brush xml:id="br0">
      <inkml:brushProperty name="width" value="0.05" units="cm"/>
      <inkml:brushProperty name="height" value="0.05" units="cm"/>
    </inkml:brush>
  </inkml:definitions>
  <inkml:trace contextRef="#ctx0" brushRef="#br0">1 533 24575,'9'-5'0,"-1"-1"0,0 0 0,0 0 0,9-8 0,-12 9 0,0 0 0,0 0 0,0 1 0,1 0 0,0 0 0,0 0 0,0 1 0,0 0 0,1 0 0,6-2 0,-11 5 0,0 0 0,-1 0 0,1 0 0,0 0 0,0 0 0,-1 0 0,1 1 0,0-1 0,0 1 0,-1-1 0,1 1 0,0-1 0,-1 1 0,1 0 0,0 0 0,-1 0 0,0 0 0,1 0 0,-1 0 0,1 0 0,-1 1 0,0-1 0,0 0 0,0 1 0,0-1 0,2 3 0,2 6 0,1 0 0,-2 0 0,6 14 0,-2-4 0,88 156 0,-31-64 0,-63-109 0,1 2 0,0 1 0,0-1 0,0 1 0,0 0 0,-1-1 0,0 1 0,0 0 0,-1 0 0,0 1 0,0-1 0,0 0 0,-1 7 0,0-13 0,0 1 0,0-1 0,0 1 0,0 0 0,0-1 0,0 1 0,0-1 0,-1 1 0,1-1 0,0 1 0,0-1 0,-1 1 0,1-1 0,0 1 0,-1-1 0,1 1 0,-1-1 0,1 1 0,0-1 0,-1 0 0,1 1 0,-1-1 0,1 0 0,-1 1 0,1-1 0,-1 0 0,0 1 0,1-1 0,-1 0 0,0 0 0,-19-6 0,-16-24 0,20 10 0,1-1 0,2 0 0,-1 0 0,2-2 0,1 1 0,1-1 0,-8-28 0,-40-176 0,52 199 0,1 4 0,-26-146 0,29 151 0,1-1 0,0 0 0,1 0 0,1 0 0,1 0 0,7-27 0,-8 43 0,0 0 0,0 0 0,1-1 0,0 1 0,0 1 0,0-1 0,0 0 0,1 0 0,-1 1 0,1-1 0,0 1 0,0 0 0,0 0 0,0 0 0,1 0 0,5-3 0,-4 3 0,1 1 0,0 0 0,0 0 0,0 0 0,0 0 0,0 1 0,0 0 0,0 0 0,1 1 0,8 0 0,4 1 0,-1 2 0,1 0 0,-1 1 0,0 1 0,0 0 0,30 14 0,-25-8-682,37 25-1,-28-13-6143</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7:08.595"/>
    </inkml:context>
    <inkml:brush xml:id="br0">
      <inkml:brushProperty name="width" value="0.05" units="cm"/>
      <inkml:brushProperty name="height" value="0.05" units="cm"/>
    </inkml:brush>
  </inkml:definitions>
  <inkml:trace contextRef="#ctx0" brushRef="#br0">56 144 24575,'-4'9'0,"-7"7"0,-5 5 0,0 4 0,7-3 0,14-10 0,11-10 0,11-11 0,10-7 0,11-11 0,12-5 0,4-1 0,0 0 0,-2 2 0,-3 2 0,-7 5 0,-13 7-8191</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7:16.897"/>
    </inkml:context>
    <inkml:brush xml:id="br0">
      <inkml:brushProperty name="width" value="0.05" units="cm"/>
      <inkml:brushProperty name="height" value="0.05" units="cm"/>
    </inkml:brush>
  </inkml:definitions>
  <inkml:trace contextRef="#ctx0" brushRef="#br0">134 490 24575,'-9'-16'0,"-24"-31"0,22 32 0,1 0 0,-12-21 0,13 18 0,1-1 0,1 1 0,1-1 0,1 0 0,1-1 0,-4-33 0,7 47 0,0-1 0,1 1 0,0-1 0,0 1 0,1 0 0,0-1 0,0 1 0,0 0 0,1 0 0,0 0 0,0 0 0,1 0 0,-1 0 0,1 0 0,1 1 0,-1-1 0,1 1 0,0 0 0,0 0 0,0 1 0,1-1 0,-1 1 0,1 0 0,9-6 0,3 2 0,0 0 0,1 1 0,0 1 0,0 1 0,1 0 0,-1 2 0,1 0 0,0 1 0,0 1 0,20 1 0,1 2 0,-1 1 0,1 3 0,68 18 0,-93-20 0,1 1 0,-1 0 0,-1 1 0,1 1 0,-1 1 0,0 0 0,0 0 0,-1 2 0,15 13 0,-22-17 0,0 0 0,-1 0 0,1 1 0,-2 0 0,1 0 0,-1 0 0,0 0 0,0 1 0,-1-1 0,0 1 0,-1 0 0,1 0 0,-2 0 0,1 0 0,-1 0 0,0 1 0,-1-1 0,0 0 0,-1 14 0,-2-1 0,-1-1 0,-1 1 0,-1-1 0,-15 36 0,-45 75 0,7-14 0,57-113 0,0 1 0,0 0 0,1-1 0,-1 1 0,1 0 0,0 0 0,0 0 0,1 0 0,0 0 0,0 0 0,0 0 0,0-1 0,1 1 0,0 0 0,1 5 0,0-6 0,-1 0 0,2 0 0,-1 0 0,0 0 0,1 0 0,-1-1 0,1 1 0,0-1 0,0 0 0,0 0 0,1 0 0,-1 0 0,1-1 0,-1 0 0,1 1 0,0-1 0,5 2 0,4 1 0,1-1 0,-1 0 0,0-1 0,1-1 0,0 0 0,-1-1 0,1 0 0,0-1 0,15-2 0,22-4 0,52-12 0,-97 17 0,29-7 0,-21 4 0,-1 0 0,1 2 0,0-1 0,0 2 0,0 0 0,24 1 0,-36 1 0,-1-1 0,1 0 0,-1 1 0,1-1 0,-1 1 0,0-1 0,1 1 0,-1 0 0,0-1 0,0 1 0,1 0 0,-1 0 0,0 0 0,0 0 0,0 0 0,0 0 0,0 0 0,0 1 0,0-1 0,-1 0 0,1 0 0,0 1 0,-1-1 0,1 0 0,-1 1 0,1-1 0,-1 1 0,0-1 0,1 1 0,-1-1 0,0 0 0,0 1 0,0-1 0,0 1 0,0-1 0,0 1 0,-1 1 0,-1 7 0,0 1 0,-1-1 0,0 0 0,-6 12 0,4-9 0,1-2 30,0 0 0,1 0 0,-3 17 0,5-26-85,1 1 0,0-1 0,0 0 0,0 0 0,0 0 0,0 0 0,0 0 0,0 1 0,1-1 0,-1 0 0,1 0 0,-1 0 0,1 0 0,0 0 0,0 0 0,0 0 0,0 0 0,0-1 0,0 1 0,0 0 0,1-1 0,-1 1 0,1 0 0,-1-1 0,1 0 0,2 2 0,11 3-6771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7:17.654"/>
    </inkml:context>
    <inkml:brush xml:id="br0">
      <inkml:brushProperty name="width" value="0.05" units="cm"/>
      <inkml:brushProperty name="height" value="0.05" units="cm"/>
    </inkml:brush>
  </inkml:definitions>
  <inkml:trace contextRef="#ctx0" brushRef="#br0">1 264 24575,'0'-28'0,"-1"9"0,1-1 0,1 1 0,1 0 0,7-37 0,-7 51 0,0-1 0,0 1 0,0 0 0,1 0 0,0 0 0,0 0 0,0 0 0,0 1 0,1-1 0,0 1 0,0 0 0,0 0 0,0 0 0,1 1 0,-1 0 0,1 0 0,0 0 0,0 0 0,0 1 0,0-1 0,9-1 0,-6 1 0,0 0 0,1 1 0,0 1 0,-1-1 0,1 1 0,0 1 0,-1 0 0,1 0 0,0 0 0,0 1 0,-1 1 0,1-1 0,-1 1 0,15 6 0,-17-5 0,-1 0 0,1 0 0,0 1 0,-1 0 0,0 0 0,0 0 0,0 1 0,0 0 0,-1 0 0,0 0 0,0 0 0,0 1 0,0-1 0,-1 1 0,0 0 0,-1 0 0,1 0 0,-1 1 0,3 11 0,-2-1 0,0 0 0,-1-1 0,-1 1 0,-1 0 0,0 0 0,-5 32 0,-5-2 0,-16 50 0,-8 33 0,33-124 0,-1 0 0,1 0 0,1 1 0,-1-1 0,1 1 0,1-1 0,-1 0 0,1 1 0,0-1 0,0 0 0,3 8 0,-2-11 0,-1 0 0,1 0 0,0 0 0,0 0 0,0 0 0,1-1 0,-1 1 0,1-1 0,-1 1 0,1-1 0,0 0 0,0 0 0,0-1 0,0 1 0,0 0 0,1-1 0,-1 0 0,0 0 0,1 0 0,-1 0 0,7 1 0,15 0 0,0 0 0,41-3 0,-45 0 0,-1 0 0,1 2 0,-1 0 0,1 1 0,33 8 0,-49-8 0,1 0 0,-1 0 0,0 1 0,0 0 0,0 0 0,0 0 0,0 0 0,-1 1 0,0 0 0,1 0 0,-1 0 0,-1 0 0,1 1 0,-1-1 0,1 1 0,-1 0 0,-1 0 0,1 0 0,-1 0 0,0 1 0,0-1 0,0 1 0,-1-1 0,2 12 0,2 34-1365,-5-28-5461</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7:18.469"/>
    </inkml:context>
    <inkml:brush xml:id="br0">
      <inkml:brushProperty name="width" value="0.05" units="cm"/>
      <inkml:brushProperty name="height" value="0.05" units="cm"/>
    </inkml:brush>
  </inkml:definitions>
  <inkml:trace contextRef="#ctx0" brushRef="#br0">1 174 24575,'0'-4'0,"0"-1"0,0 1 0,1 0 0,-1 0 0,1-1 0,0 1 0,0 0 0,0 0 0,1 0 0,0 0 0,0 0 0,0 0 0,0 1 0,4-6 0,-2 5 0,0 0 0,1-1 0,0 2 0,0-1 0,0 1 0,0 0 0,1 0 0,-1 0 0,10-3 0,31-11 0,1 3 0,0 1 0,86-11 0,-127 23 0,0 1 0,0 0 0,1 0 0,-1 0 0,0 1 0,1 0 0,-1 0 0,0 0 0,0 1 0,0 0 0,0 0 0,0 1 0,-1 0 0,1 0 0,-1 0 0,1 0 0,-1 1 0,0 0 0,-1 0 0,1 1 0,-1-1 0,1 1 0,-1 0 0,-1 0 0,1 0 0,-1 0 0,0 1 0,4 10 0,1 4 0,0 1 0,-2 0 0,-1 0 0,0 0 0,-2 1 0,0-1 0,-1 24 0,-1-15 0,11 203 0,-6-182 0,1 0 0,23 76 0,-25-113 0,0 1 0,2-1 0,0 0 0,0-1 0,1 1 0,1-2 0,0 1 0,1-1 0,0-1 0,1 0 0,0 0 0,21 15 0,-2-6 0,0-1 0,1-2 0,1 0 0,46 15 0,-48-23 0,-25-8 0,0 0 0,-1 0 0,1 0 0,0 1 0,0 0 0,-1 0 0,1 0 0,-1 1 0,0-1 0,1 1 0,3 3 0,-8-5 0,1 0 0,-1 0 0,1 0 0,-1 1 0,1-1 0,-1 0 0,1 0 0,-1 0 0,0 0 0,0 0 0,0 1 0,0-1 0,0 0 0,0 0 0,0 0 0,0 1 0,0-1 0,0 0 0,0 0 0,-1 0 0,1 0 0,-1 0 0,0 2 0,-17 29 0,13-24 0,-53 76 44,34-52-749,-37 69 1,45-65-6122</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7:22.237"/>
    </inkml:context>
    <inkml:brush xml:id="br0">
      <inkml:brushProperty name="width" value="0.05" units="cm"/>
      <inkml:brushProperty name="height" value="0.05" units="cm"/>
    </inkml:brush>
  </inkml:definitions>
  <inkml:trace contextRef="#ctx0" brushRef="#br0">16 257 24575,'-15'-2'0,"18"0"0,29-5 0,646-75-278,4 37-130,-407 29 352,-243 14 56,1 1 0,0-1 0,-1-2 0,46-12 0,-76 16 4,-1-1 1,1 1-1,-1 0 1,1-1-1,-1 0 1,1 1-1,-1-1 0,0 0 1,1 0-1,-1 0 1,0 0-1,0 0 0,2-1 1,-3 1-1,1 1 1,-1 0 0,0-1-1,0 1 1,0-1-1,0 1 1,0 0-1,0-1 1,0 1-1,0 0 1,0-1-1,0 1 1,0-1 0,0 1-1,-1 0 1,1-1-1,0 1 1,0 0-1,0-1 1,0 1-1,-1 0 1,1-1-1,0 1 1,0 0 0,0 0-1,-1-1 1,1 1-1,0 0 1,-1 0-1,1-1 1,0 1-1,-1 0 1,1 0 0,-5-3 52,0 0 0,0 1 1,-1 0-1,1 0 1,0 0-1,-7 0 1,-208-32-1300,164 28-5584</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7:23.501"/>
    </inkml:context>
    <inkml:brush xml:id="br0">
      <inkml:brushProperty name="width" value="0.05" units="cm"/>
      <inkml:brushProperty name="height" value="0.05" units="cm"/>
    </inkml:brush>
  </inkml:definitions>
  <inkml:trace contextRef="#ctx0" brushRef="#br0">8249 6 24575,'-1'-1'0,"1"1"0,0-1 0,-1 1 0,1-1 0,-1 1 0,1 0 0,-1-1 0,1 1 0,-1 0 0,0-1 0,1 1 0,-1 0 0,1 0 0,-1 0 0,1-1 0,-1 1 0,0 0 0,1 0 0,-1 0 0,0 0 0,1 0 0,-1 0 0,1 0 0,-1 0 0,0 0 0,1 1 0,-1-1 0,1 0 0,-1 0 0,0 0 0,1 1 0,-1-1 0,1 0 0,-1 1 0,0-1 0,-28 11 0,27-10 0,-153 72 0,-33 13 0,39-33-464,-274 59 0,-171-8-650,506-90 1085,-1415 190-2046,451-67 867,-515 97 290,12 46 0,736-89 1387,794-184-287,10-4 680,1 1-1,-25 11 1,38-15-807,1 1 0,-1-1 1,1 0-1,-1 0 0,1 0 0,0 0 0,-1 0 0,1 0 0,-1 1 1,1-1-1,-1 0 0,1 0 0,0 1 0,-1-1 0,1 0 1,0 0-1,-1 1 0,1-1 0,0 0 0,-1 1 0,1-1 0,0 1 1,0-1-1,-1 0 0,1 1 0,0-1 0,0 1 0,0-1 0,-1 1 1,1-1-1,0 1 0,0-1 0,0 1 0,0-1 0,0 0 0,0 1 1,0-1-1,0 1 0,0 0 0,20 8 1052,29-3-466,-24-9-2006,-4-2-5461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7:23.923"/>
    </inkml:context>
    <inkml:brush xml:id="br0">
      <inkml:brushProperty name="width" value="0.05" units="cm"/>
      <inkml:brushProperty name="height" value="0.05" units="cm"/>
    </inkml:brush>
  </inkml:definitions>
  <inkml:trace contextRef="#ctx0" brushRef="#br0">716 21 24575,'-1'-1'0,"1"0"0,-1 0 0,1 0 0,-1-1 0,1 1 0,-1 0 0,0 0 0,0 0 0,1 0 0,-1 0 0,0 0 0,0 1 0,0-1 0,0 0 0,0 0 0,0 1 0,0-1 0,-1 0 0,1 1 0,0-1 0,0 1 0,0-1 0,-1 1 0,1 0 0,0 0 0,0 0 0,-1-1 0,1 1 0,0 0 0,-2 1 0,-40-1 0,33 2 0,1 0 0,0 1 0,0 0 0,1 1 0,-1 0 0,1 0 0,-1 1 0,1 0 0,1 1 0,-1 0 0,-10 10 0,-7 9 0,-37 48 0,60-70 0,-71 93 0,4 4 0,5 3 0,4 3 0,5 2 0,-53 148 0,106-251 0,0 0 0,1 0 0,-1 0 0,1 1 0,0-1 0,0 0 0,1 0 0,0 6 0,0-9 0,0-1 0,1 1 0,-1-1 0,1 1 0,-1-1 0,1 0 0,0 1 0,-1-1 0,1 0 0,0 0 0,0 1 0,0-1 0,0 0 0,0 0 0,0 0 0,1 0 0,-1 0 0,0 0 0,0-1 0,1 1 0,-1 0 0,0-1 0,1 1 0,-1 0 0,1-1 0,-1 0 0,1 1 0,-1-1 0,1 0 0,-1 0 0,1 0 0,2 0 0,18 0 0,0-1 0,0-1 0,0-1 0,0-1 0,24-7 0,14-2 0,42-7-682,209-11-1,-285 31-6143</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3:59.889"/>
    </inkml:context>
    <inkml:brush xml:id="br0">
      <inkml:brushProperty name="width" value="0.05" units="cm"/>
      <inkml:brushProperty name="height" value="0.05" units="cm"/>
    </inkml:brush>
  </inkml:definitions>
  <inkml:trace contextRef="#ctx0" brushRef="#br0">23 21 24575,'-5'0'0,"-5"0"0,3 0 0,7 0 0,8 0 0,12 0 0,6 0 0,8 0 0,7 0 0,5-5 0,4-1 0,2 1 0,-8 0-8191</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7:24.673"/>
    </inkml:context>
    <inkml:brush xml:id="br0">
      <inkml:brushProperty name="width" value="0.05" units="cm"/>
      <inkml:brushProperty name="height" value="0.05" units="cm"/>
    </inkml:brush>
  </inkml:definitions>
  <inkml:trace contextRef="#ctx0" brushRef="#br0">10879 192 24575,'2'0'0,"0"0"0,0-1 0,0 0 0,0 1 0,0-1 0,-1 0 0,1 0 0,0 0 0,-1 0 0,1 0 0,0 0 0,-1 0 0,1-1 0,-1 1 0,0 0 0,1-1 0,-1 0 0,0 1 0,0-1 0,0 1 0,0-1 0,0 0 0,-1 0 0,1 0 0,0 0 0,-1 1 0,1-1 0,-1 0 0,0 0 0,0 0 0,1 0 0,-1 0 0,-1 0 0,1 0 0,0 0 0,0 0 0,-1 0 0,1 0 0,-2-3 0,-2 1 0,0 0 0,0 0 0,-1 0 0,1 0 0,-1 1 0,0 0 0,0 0 0,0 0 0,0 1 0,-1 0 0,-5-2 0,-67-15 0,63 16 0,-348-44 19,-8 30-166,269 14-39,-924 5-4047,-4 58 788,-1515 209 856,9 94 1503,1390-194 784,814-121 264,-591 93 1378,689-97 324,84-12 3800,288-60-1618,89-12-5234,-199 35 1104,6 0-6542</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7:25.048"/>
    </inkml:context>
    <inkml:brush xml:id="br0">
      <inkml:brushProperty name="width" value="0.05" units="cm"/>
      <inkml:brushProperty name="height" value="0.05" units="cm"/>
    </inkml:brush>
  </inkml:definitions>
  <inkml:trace contextRef="#ctx0" brushRef="#br0">306 28 24575,'-2'-3'0,"0"1"0,0 0 0,-1 0 0,1-1 0,-1 2 0,1-1 0,-1 0 0,0 0 0,0 1 0,0 0 0,1-1 0,-1 1 0,-1 0 0,1 1 0,0-1 0,0 0 0,-3 1 0,2 0 0,0 1 0,0 0 0,0 0 0,1 0 0,-1 1 0,0-1 0,1 1 0,-1 0 0,1 0 0,0 0 0,-1 0 0,1 1 0,-4 4 0,-22 18 0,1 2 0,2 1 0,1 2 0,1 0 0,-22 36 0,44-62 0,-1 0 0,0 0 0,1 0 0,0 1 0,0-1 0,1 1 0,-1 0 0,1 0 0,0-1 0,0 1 0,0 0 0,1 0 0,0 0 0,0 7 0,1-8 0,1-1 0,-1 1 0,0-1 0,1 1 0,0-1 0,0 0 0,0 0 0,0 0 0,0 0 0,1 0 0,0 0 0,-1 0 0,1-1 0,0 0 0,0 1 0,0-1 0,0 0 0,1-1 0,5 4 0,14 5 0,0-1 0,0-1 0,48 11 0,78 4 0,-95-16 0,296 18-1365,-293-24-5461</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7:25.686"/>
    </inkml:context>
    <inkml:brush xml:id="br0">
      <inkml:brushProperty name="width" value="0.05" units="cm"/>
      <inkml:brushProperty name="height" value="0.05" units="cm"/>
    </inkml:brush>
  </inkml:definitions>
  <inkml:trace contextRef="#ctx0" brushRef="#br0">9406 262 24575,'70'-1'0,"101"-13"0,-136 8 0,-1-1 0,-1-1 0,1-2 0,60-28 0,-89 36 0,0-1 0,0 0 0,-1 0 0,1 0 0,7-8 0,-12 11 0,1-1 0,0 1 0,-1-1 0,1 1 0,-1-1 0,1 0 0,0 1 0,-1-1 0,1 0 0,-1 0 0,0 1 0,1-1 0,-1 0 0,0 0 0,1 0 0,-1 1 0,0-1 0,0 0 0,0 0 0,0 0 0,0 0 0,0 0 0,0 0 0,0 1 0,0-1 0,0 0 0,0 0 0,-1 0 0,1 0 0,0 1 0,-1-1 0,1 0 0,0 0 0,-1 0 0,1 1 0,-1-1 0,1 0 0,-1 1 0,0-1 0,1 0 0,-1 1 0,0-1 0,1 1 0,-2-1 0,-6-4 0,-1 0 0,1 1 0,-1 0 0,0 1 0,0 0 0,-12-3 0,-64-8 0,54 10 0,-637-56-422,-4 49-931,620 11 1309,-2029 75-5948,6 112 2115,1069-75 3893,-818 75-531,1236-150 806,3-48 2634,557 9-2835,-45-6 1790,66 7-1552,1 0 0,-1-1 1,1 0-1,0 0 0,0-1 0,-1 0 0,2 0 0,-7-4 0,11 7-249,1 0 0,0 0 0,-1 0 0,1-1 0,-1 1 0,1 0 0,-1-1 0,1 1 0,0 0 1,-1-1-1,1 1 0,0 0 0,-1-1 0,1 1 0,0-1 0,0 1 0,-1 0 0,1-1 0,0 1 0,0-1 0,0 1 0,0-1 0,0 1 0,-1-1 0,1 1 0,0-1 0,0 1 0,0-1 0,0 1 0,0-1 0,1 1 0,-1-1 0,0 0 0,15-9 919,26 1-635,16 6-369,70 3-1,-56 2-1345,-49-2-5474</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7:26.056"/>
    </inkml:context>
    <inkml:brush xml:id="br0">
      <inkml:brushProperty name="width" value="0.05" units="cm"/>
      <inkml:brushProperty name="height" value="0.05" units="cm"/>
    </inkml:brush>
  </inkml:definitions>
  <inkml:trace contextRef="#ctx0" brushRef="#br0">361 26 24575,'0'-1'0,"0"0"0,1 0 0,-1 0 0,0 0 0,0 0 0,0 0 0,-1 1 0,1-1 0,0 0 0,0 0 0,0 0 0,-1 0 0,1 0 0,0 0 0,-1 0 0,1 1 0,-1-1 0,1 0 0,-1 0 0,1 0 0,-1 1 0,0-1 0,1 0 0,-1 1 0,0-1 0,1 1 0,-1-1 0,0 1 0,0-1 0,-1 0 0,0 1 0,0 0 0,0 0 0,0 0 0,0 0 0,0 0 0,0 1 0,0-1 0,0 1 0,0-1 0,0 1 0,1 0 0,-1 0 0,-3 1 0,-5 4 0,-1 1 0,1 0 0,-16 15 0,-2 9 0,1 1 0,1 1 0,2 2 0,1 0 0,-19 40 0,37-65 0,-49 97 0,48-91 0,0-1 0,1 1 0,0 0 0,-4 33 0,9-46 0,0 0 0,0 0 0,0 0 0,1 0 0,-1-1 0,1 1 0,0 0 0,0 0 0,0-1 0,0 1 0,0 0 0,0-1 0,1 1 0,-1-1 0,1 0 0,0 0 0,0 1 0,0-1 0,0 0 0,0 0 0,0-1 0,1 1 0,-1 0 0,0-1 0,1 1 0,0-1 0,3 1 0,9 5 0,1-1 0,0-1 0,26 5 0,-20-5 0,52 14-682,118 14-1,-141-29-6143</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7:26.667"/>
    </inkml:context>
    <inkml:brush xml:id="br0">
      <inkml:brushProperty name="width" value="0.05" units="cm"/>
      <inkml:brushProperty name="height" value="0.05" units="cm"/>
    </inkml:brush>
  </inkml:definitions>
  <inkml:trace contextRef="#ctx0" brushRef="#br0">11946 1404 24575,'38'-2'0,"0"-3"0,0-1 0,-1-1 0,40-14 0,-73 20 0,-1 0 0,0 0 0,0-1 0,1 1 0,-1-1 0,0 0 0,0 1 0,-1-1 0,6-4 0,-8 5 0,1 0 0,-1 0 0,1 1 0,-1-1 0,1 0 0,-1 0 0,1 0 0,-1 0 0,0 0 0,1 1 0,-1-1 0,0 0 0,0 0 0,0 0 0,0 0 0,0 0 0,0 0 0,0 0 0,0 0 0,0 0 0,0 0 0,0 0 0,-1 0 0,1 0 0,0 0 0,-1 1 0,1-1 0,-1 0 0,1 0 0,-1 0 0,1 1 0,-1-1 0,0 0 0,1 0 0,-1 1 0,0-1 0,1 1 0,-1-1 0,-1 0 0,-7-6 0,1 1 0,-1 0 0,0 1 0,0 0 0,-1 0 0,0 1 0,-16-5 0,-81-16 0,84 21 0,-1069-167-1117,1088 170 1125,-3491-434-9481,2127 271 8974,1107 132 430,-1769-202 248,-1 82-1443,422 109 3905,1582 43-1788,20-1-526,1 1 1,-1-1 0,1 2-1,-1-1 1,1 1 0,-1 0-1,-11 3 1,18-3-281,0-1 1,0 0-1,-1 0 0,1 0 1,0 0-1,0 0 0,0 0 1,0 1-1,-1-1 0,1 0 1,0 0-1,0 0 0,0 0 1,0 1-1,0-1 0,0 0 1,0 0-1,0 0 0,-1 0 1,1 1-1,0-1 0,0 0 1,0 0-1,0 0 0,0 1 1,0-1-1,0 0 0,0 0 1,0 0-1,0 1 0,0-1 1,1 0-1,-1 0 0,0 0 1,0 1-1,0-1 0,0 0 1,0 0-1,0 0 0,0 1 1,0-1-1,1 0 0,-1 0 1,0 0-1,0 0 0,0 0 1,0 1-1,0-1 0,1 0 1,-1 0-1,0 0 0,0 0 1,0 0-1,1 0 0,-1 0 1,0 0-1,1 0 0,12 8 327,-13-7-278,169 93 2873,-55-29-3033,-79-47-163,1-1-1,1-2 1,0-2-1,1-2 1,51 10-1,-36-13-6598</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7:27.030"/>
    </inkml:context>
    <inkml:brush xml:id="br0">
      <inkml:brushProperty name="width" value="0.05" units="cm"/>
      <inkml:brushProperty name="height" value="0.05" units="cm"/>
    </inkml:brush>
  </inkml:definitions>
  <inkml:trace contextRef="#ctx0" brushRef="#br0">632 41 24575,'0'-2'0,"0"1"0,-1 0 0,1-1 0,-1 1 0,0-1 0,1 1 0,-1 0 0,0-1 0,0 1 0,0 0 0,0 0 0,0 0 0,0 0 0,0 0 0,-1 0 0,1 0 0,0 0 0,0 0 0,-1 0 0,1 1 0,0-1 0,-3 0 0,-34-11 0,26 10 0,0 1 0,0 1 0,0 0 0,0 1 0,0 0 0,0 0 0,-16 6 0,-84 29 0,88-27 0,-29 10 0,2 3 0,1 1 0,-86 56 0,132-76 0,0 0 0,0 0 0,0 0 0,0 1 0,-4 6 0,7-10 0,1 1 0,0-1 0,-1 1 0,1-1 0,0 1 0,-1-1 0,1 1 0,0-1 0,0 1 0,0 0 0,-1-1 0,1 1 0,0-1 0,0 1 0,0 0 0,0-1 0,0 1 0,0-1 0,0 1 0,0 0 0,1-1 0,-1 1 0,0-1 0,0 1 0,0 0 0,1-1 0,-1 1 0,0-1 0,1 1 0,-1-1 0,0 1 0,1-1 0,-1 1 0,1-1 0,-1 0 0,1 1 0,-1-1 0,1 1 0,-1-1 0,1 0 0,-1 0 0,1 1 0,-1-1 0,1 0 0,-1 0 0,1 1 0,0-1 0,-1 0 0,1 0 0,-1 0 0,1 0 0,0 0 0,0 0 0,18 3 0,0 0 0,1-2 0,32-1 0,20 2 0,1 7-682,107 26-1,-135-24-6143</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7:28.026"/>
    </inkml:context>
    <inkml:brush xml:id="br0">
      <inkml:brushProperty name="width" value="0.05" units="cm"/>
      <inkml:brushProperty name="height" value="0.05" units="cm"/>
    </inkml:brush>
  </inkml:definitions>
  <inkml:trace contextRef="#ctx0" brushRef="#br0">12096 1605 24575,'6'1'0,"0"-1"0,0 1 0,1 0 0,-1 0 0,0 1 0,0-1 0,0 1 0,8 5 0,-128-41 0,-876-259-1822,-18 41 0,-1781-313-4848,290 259 5061,-14 188 890,1904 110 791,-678-17 1060,1265 24-774,-283-15 2507,282 13 316,51 5-949,248 41 570,-195-36-4167,-60-7-5461</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7:28.417"/>
    </inkml:context>
    <inkml:brush xml:id="br0">
      <inkml:brushProperty name="width" value="0.05" units="cm"/>
      <inkml:brushProperty name="height" value="0.05" units="cm"/>
    </inkml:brush>
  </inkml:definitions>
  <inkml:trace contextRef="#ctx0" brushRef="#br0">475 105 24575,'0'-4'0,"0"0"0,0 0 0,0-1 0,0 1 0,-1 0 0,0 0 0,0 0 0,0 0 0,0 1 0,-1-1 0,0 0 0,1 0 0,-1 1 0,-1-1 0,1 1 0,0 0 0,-1 0 0,0-1 0,0 2 0,0-1 0,0 0 0,0 1 0,0-1 0,-1 1 0,1 0 0,-1 0 0,-7-3 0,4 3 0,-1 0 0,0 0 0,-1 1 0,1 0 0,0 1 0,0-1 0,0 2 0,0-1 0,-1 1 0,1 0 0,0 1 0,0 0 0,-9 3 0,-2 3 0,0 0 0,1 1 0,0 0 0,1 2 0,-24 17 0,-71 73 0,97-87 0,12-11 0,0 0 0,0 0 0,0 0 0,0 0 0,0 1 0,1-1 0,0 1 0,0 0 0,0 0 0,-3 7 0,5-10 0,0 0 0,0 0 0,0 0 0,0 0 0,0 0 0,0 0 0,0 0 0,0 0 0,0 0 0,0 0 0,1 0 0,-1-1 0,0 1 0,1 0 0,-1 0 0,1 0 0,-1 0 0,1 0 0,0 1 0,1-1 0,-1 1 0,1-1 0,0 1 0,0-1 0,0 0 0,0 0 0,0 0 0,0 0 0,0 0 0,0 0 0,5 0 0,22 5 0,0-2 0,43 1 0,31 5 0,20 18-1365,-67-9-5461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7:37.353"/>
    </inkml:context>
    <inkml:brush xml:id="br0">
      <inkml:brushProperty name="width" value="0.05" units="cm"/>
      <inkml:brushProperty name="height" value="0.05" units="cm"/>
    </inkml:brush>
  </inkml:definitions>
  <inkml:trace contextRef="#ctx0" brushRef="#br0">80 508 24575,'1'6'0,"0"-1"0,0 1 0,0-1 0,0 1 0,4 8 0,5 20 0,-6-10 0,-2 1 0,-1 0 0,-1 0 0,0 0 0,-2-1 0,-1 1 0,-1-1 0,-2 1 0,0-1 0,-18 44 0,12-37 0,9-21 0,-1-1 0,0 0 0,0-1 0,0 1 0,-9 11 0,13-20 0,0 0 0,0 0 0,0 1 0,0-1 0,0 0 0,-1 0 0,1 1 0,0-1 0,0 0 0,0 0 0,-1 0 0,1 1 0,0-1 0,0 0 0,0 0 0,-1 0 0,1 0 0,0 1 0,0-1 0,-1 0 0,1 0 0,0 0 0,0 0 0,-1 0 0,1 0 0,0 0 0,-1 0 0,1 0 0,0 0 0,0 0 0,-1 0 0,1 0 0,0 0 0,-1 0 0,1 0 0,0 0 0,0 0 0,-1 0 0,1 0 0,0-1 0,0 1 0,-1 0 0,1 0 0,0 0 0,0 0 0,0-1 0,-1 1 0,1 0 0,0 0 0,0 0 0,0-1 0,-1 1 0,1 0 0,0 0 0,0-1 0,0 1 0,0 0 0,0 0 0,0-1 0,0 1 0,0 0 0,0-1 0,-4-19 0,2-34 0,3 0 0,11-80 0,-3 46 0,26-203 0,-28 256 0,2-1 0,1 1 0,1 1 0,2 0 0,2 0 0,18-31 0,-29 59 0,0-1 0,0 1 0,1 0 0,-1 1 0,1-1 0,0 1 0,1 0 0,-1 0 0,1 1 0,0 0 0,9-5 0,-10 7 0,-1 0 0,1 1 0,-1-1 0,1 1 0,0 0 0,-1 1 0,1-1 0,0 1 0,0 0 0,-1 0 0,1 1 0,0-1 0,-1 1 0,1 0 0,0 0 0,-1 1 0,1-1 0,5 4 0,0 0 0,0 0 0,-1 1 0,0 0 0,0 0 0,0 1 0,-1 0 0,0 1 0,-1 0 0,0 0 0,0 1 0,0-1 0,-1 1 0,-1 1 0,9 16 0,-11-17 0,1-1 0,-1 1 0,-1 0 0,0 0 0,0 0 0,-1 0 0,0 0 0,0 0 0,-1 1 0,0-1 0,-1 0 0,0 0 0,-1 0 0,1 0 0,-2 0 0,1 0 0,-8 15 0,2-9 0,-1 0 0,0-1 0,-1 0 0,-1 0 0,0-1 0,-1-1 0,0 0 0,-1 0 0,-21 13 0,6-6 0,-1-2 0,0-1 0,-58 22 0,105-43 0,-1 0 0,1 1 0,1 1 0,-1 1 0,0 1 0,1 0 0,24 3 0,-26-1 0,0 1 0,1 0 0,-1 2 0,0 0 0,0 1 0,-1 1 0,0 0 0,27 15 0,-37-18 0,-1 0 0,0 1 0,0 0 0,-1 0 0,1 0 0,-1 0 0,0 1 0,0 0 0,0 0 0,0 0 0,-1 0 0,0 1 0,0-1 0,-1 1 0,3 8 0,-4-10 0,0 1 0,0-1 0,-1 1 0,0-1 0,0 0 0,0 1 0,-1-1 0,0 1 0,1-1 0,-1 0 0,-1 0 0,1 1 0,-1-1 0,1 0 0,-1 0 0,-1 0 0,1-1 0,0 1 0,-1 0 0,0-1 0,0 0 0,-4 5 0,-9 6 0,0-1 0,-1 0 0,0-1 0,-1-1 0,0-1 0,0 0 0,-27 9 0,11-7 0,0-2 0,0 0 0,-52 6 0,72-14 30,-1-1 0,1-1 0,-15 0 0,25-1-129,0 1 0,-1-1 0,1 0 0,0 0 0,0 0 0,0 0 0,0-1 0,0 1 0,0-1 0,1 0 0,-1 0 0,0-1 0,1 1 0,-4-4 0,-5-9-6727</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7:37.746"/>
    </inkml:context>
    <inkml:brush xml:id="br0">
      <inkml:brushProperty name="width" value="0.05" units="cm"/>
      <inkml:brushProperty name="height" value="0.05" units="cm"/>
    </inkml:brush>
  </inkml:definitions>
  <inkml:trace contextRef="#ctx0" brushRef="#br0">1 108 24575,'139'-7'0,"200"-35"0,-299 36 0,-19 4 0,-16 2 0,1 0 0,0-1 0,0 1 0,0-1 0,-1 0 0,1-1 0,0 0 0,-1 0 0,1 0 0,-1 0 0,9-6 0,-14 8 0,0 0 0,1-1 0,-1 1 0,0 0 0,0 0 0,0 0 0,0-1 0,0 1 0,0 0 0,1 0 0,-1 0 0,0-1 0,0 1 0,0 0 0,0 0 0,0-1 0,0 1 0,0 0 0,0 0 0,0 0 0,0-1 0,0 1 0,0 0 0,0 0 0,0-1 0,0 1 0,-1 0 0,1 0 0,0 0 0,0-1 0,0 1 0,0 0 0,0 0 0,0 0 0,-1-1 0,1 1 0,0 0 0,0 0 0,0 0 0,0 0 0,-1 0 0,1-1 0,-15-5 0,-16 0 0,-32 0 0,-1 3 0,-95 8 0,157-5 0,-1 0 0,1 1 0,0-1 0,-1 1 0,1-1 0,0 1 0,-1 0 0,1 0 0,0 0 0,0 0 0,0 1 0,0-1 0,0 0 0,0 1 0,0 0 0,0-1 0,1 1 0,-1 0 0,1 0 0,-1 0 0,1 0 0,0 0 0,-1 0 0,1 0 0,0 0 0,1 1 0,-1-1 0,0 0 0,1 1 0,-1-1 0,1 0 0,-1 1 0,1 2 0,0 10 0,0 1 0,1-1 0,1 0 0,4 21 0,0-3 0,6 61 0,18 236 0,-25-268-1365,0-42-5461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4:00.228"/>
    </inkml:context>
    <inkml:brush xml:id="br0">
      <inkml:brushProperty name="width" value="0.05" units="cm"/>
      <inkml:brushProperty name="height" value="0.05" units="cm"/>
    </inkml:brush>
  </inkml:definitions>
  <inkml:trace contextRef="#ctx0" brushRef="#br0">182 79 24575,'3'0'0,"0"-1"0,0 0 0,0 1 0,-1-1 0,1 0 0,0 0 0,0 0 0,0-1 0,-1 1 0,1-1 0,-1 1 0,1-1 0,-1 0 0,1 0 0,-1 0 0,0 0 0,0-1 0,0 1 0,0 0 0,-1-1 0,1 1 0,-1-1 0,1 0 0,-1 0 0,0 1 0,0-1 0,1-4 0,-3 6 0,1 0 0,0 0 0,-1-1 0,1 1 0,-1 0 0,0 0 0,1 0 0,-1-1 0,0 1 0,0 0 0,0 0 0,1 0 0,-1 0 0,0 1 0,0-1 0,-1 0 0,1 0 0,0 0 0,0 1 0,0-1 0,0 1 0,-1-1 0,1 1 0,0-1 0,-1 1 0,1 0 0,0 0 0,-1-1 0,1 1 0,0 0 0,-1 0 0,0 1 0,-46 0 0,33 2 0,1 1 0,0-1 0,0 2 0,0 0 0,1 1 0,-18 10 0,27-13 0,0-1 0,0 1 0,0 0 0,1 0 0,0 0 0,-1 1 0,1-1 0,0 1 0,1 0 0,-5 6 0,6-7 0,0 0 0,0 0 0,0 0 0,1-1 0,-1 1 0,1 0 0,-1 0 0,1 0 0,0 0 0,0 0 0,1 0 0,-1 0 0,0 0 0,1 0 0,0 0 0,0 0 0,0 0 0,1 3 0,0-3 0,1 1 0,-1 0 0,1-1 0,0 1 0,0-1 0,0 0 0,1 0 0,-1 0 0,1 0 0,-1-1 0,1 0 0,0 1 0,0-1 0,0 0 0,0-1 0,7 3 0,0-1 0,0 0 0,0-1 0,1 0 0,-1 0 0,16-1 0,-18-1 0,-1-1 0,1 0 0,-1-1 0,1 0 0,-1-1 0,0 1 0,0-2 0,0 1 0,0-1 0,-1 0 0,1-1 0,7-5 0,-14 9 1,-1 0-1,1 1 1,0-1-1,0 1 1,0-1-1,0 0 1,0 1-1,0 0 1,0-1-1,0 1 1,0-1-1,0 1 1,0 0-1,0 0 1,0 0-1,0 0 1,0 0-1,0 0 1,0 0-1,0 0 1,0 0-1,0 0 1,0 0-1,0 1 1,0-1-1,0 0 1,0 1-1,0-1 1,0 1-1,0-1 1,0 1-1,0-1 0,-1 1 1,1 0-1,1 1 1,1 2-8,0 0-1,0 1 1,0 0 0,-1 0 0,0 0 0,2 5-1,9 19-1324,-4-16-5494</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7:38.266"/>
    </inkml:context>
    <inkml:brush xml:id="br0">
      <inkml:brushProperty name="width" value="0.05" units="cm"/>
      <inkml:brushProperty name="height" value="0.05" units="cm"/>
    </inkml:brush>
  </inkml:definitions>
  <inkml:trace contextRef="#ctx0" brushRef="#br0">61 167 24575,'4'52'0,"3"0"0,14 52 0,-8-40 0,42 304 0,-53-343 0,0 6 0,-1-29 0,-1-5 0,0-17 0,-1-67 0,1-385 0,2 437 0,9-60 0,-9 85 0,0-1 0,1 0 0,1 1 0,-1-1 0,2 1 0,-1 0 0,1 0 0,1 1 0,12-17 0,-15 23 0,1 0 0,0-1 0,0 1 0,0 1 0,0-1 0,0 0 0,1 1 0,-1 0 0,1 0 0,-1 1 0,1-1 0,0 1 0,0 0 0,0 0 0,0 0 0,-1 1 0,1 0 0,0 0 0,0 0 0,0 0 0,0 1 0,0 0 0,0 0 0,0 0 0,-1 1 0,7 2 0,4 2 0,0 1 0,0 0 0,0 2 0,-1-1 0,0 2 0,19 16 0,-26-20 0,0 1 0,0-1 0,-1 1 0,0 0 0,0 1 0,-1 0 0,0 0 0,5 9 0,-9-14 0,0 1 0,1-1 0,-1 1 0,-1-1 0,1 1 0,0-1 0,-1 1 0,0 0 0,0-1 0,0 1 0,0 0 0,-1-1 0,1 1 0,-1 0 0,0-1 0,0 1 0,0-1 0,0 1 0,-1-1 0,0 0 0,1 0 0,-1 1 0,-4 3 0,0 0 0,0 0 0,-1-1 0,1 0 0,-1 0 0,-1-1 0,1 0 0,-1 0 0,0-1 0,0 0 0,-16 6 0,-9 0 0,-50 11 0,66-18 0,-48 9-682,-123 7-1,142-17-6143</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7:38.846"/>
    </inkml:context>
    <inkml:brush xml:id="br0">
      <inkml:brushProperty name="width" value="0.05" units="cm"/>
      <inkml:brushProperty name="height" value="0.05" units="cm"/>
    </inkml:brush>
  </inkml:definitions>
  <inkml:trace contextRef="#ctx0" brushRef="#br0">2140 140 24575,'-75'-16'-115,"-1"3"0,0 3 0,0 4 0,-101 4 0,57 9-173,-236 45 1,250-29 286,2 4 0,1 5 0,-195 89 0,246-93 0,0 2 1,2 2-1,-64 55 0,82-59 0,1 1 1,1 2-1,2 1 1,2 2-1,-34 53 1,45-62 0,2 1-1,0 1 1,2 0 0,1 1 0,1 0 0,2 1 0,0-1 0,2 1-1,2 0 1,0 1 0,2-1 0,1 1 0,4 31 0,1-29 0,1-1 0,1 0 0,2 0 0,1-1 0,1 0 0,1 0 0,2-2 0,1 1 0,2-2 0,0 0 0,40 46 0,-20-35 0,0-2 0,3-1 0,1-2 0,1-2 0,1-2 0,2-2 0,1-1 0,1-3 0,1-2 0,80 24 0,-61-26 0,1-3 0,1-3 0,0-3 0,0-3 0,1-3 0,-1-3 0,105-12 0,-95-2-16,-1-3 1,-1-3-1,0-3 1,-2-4-1,-1-4 1,-1-2-1,-2-3 1,-1-4-1,74-54 1,-59 30-49,-2-4 0,-3-4 0,-3-2 0,-4-4 0,-3-3 0,80-120 0,-107 136 40,-3-2 0,48-110-1,-76 149 125,-1-2 0,-2 1 1,0-1-1,-2-1 0,-2 1 0,0-1 0,-2 0 0,-2-1 1,-2-44-1,-1 61-86,0 0 1,-1 0 0,-1 1 0,0-1-1,0 1 1,-2 0 0,1 0 0,-2 1-1,0-1 1,0 1 0,-11-12 0,6 10-10,0 1 1,-2 0 0,1 1 0,-2 0 0,1 1 0,-2 1-1,-26-14 1,-2 5-28,-1 1-1,-1 3 1,0 1-1,-1 3 1,-80-9-1,-20 5-221,-219 4 0,-145 50-963,384-22-4541</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7:39.706"/>
    </inkml:context>
    <inkml:brush xml:id="br0">
      <inkml:brushProperty name="width" value="0.05" units="cm"/>
      <inkml:brushProperty name="height" value="0.05" units="cm"/>
    </inkml:brush>
  </inkml:definitions>
  <inkml:trace contextRef="#ctx0" brushRef="#br0">174 629 24575,'4'-19'0,"-4"19"0,0 0 0,1 0 0,-1 0 0,0 1 0,1-1 0,-1 0 0,0 0 0,1 0 0,-1 0 0,0 0 0,1 0 0,-1 0 0,0 1 0,1-1 0,-1 0 0,0 0 0,0 1 0,1-1 0,-1 0 0,0 0 0,0 1 0,1-1 0,-1 0 0,0 0 0,0 1 0,0-1 0,0 0 0,1 1 0,17 36 0,-17-34 0,42 105 0,32 70 0,-71-171 0,-2-3 0,0 0 0,0 1 0,0-1 0,0 1 0,-1 0 0,1 5 0,-2-10 0,1 0 0,-1 0 0,0 0 0,0 0 0,0 0 0,0 1 0,0-1 0,0 0 0,0 0 0,0 0 0,0 0 0,-1 0 0,1 1 0,0-1 0,0 0 0,0 0 0,0 0 0,0 0 0,0 0 0,0 0 0,0 1 0,0-1 0,0 0 0,0 0 0,0 0 0,-1 0 0,1 0 0,0 0 0,0 0 0,0 0 0,0 0 0,0 0 0,0 1 0,0-1 0,-1 0 0,1 0 0,0 0 0,0 0 0,0 0 0,0 0 0,0 0 0,-1 0 0,1 0 0,0 0 0,0 0 0,0 0 0,0 0 0,0 0 0,0 0 0,-1 0 0,-10-6 0,-8-9 0,-13-17 0,1 0 0,2-2 0,2-2 0,1 0 0,1-2 0,3 0 0,1-2 0,2 0 0,1-2 0,-22-81 0,35 104 0,2 0 0,-1 1 0,2-2 0,1 1 0,0 0 0,2 0 0,0 0 0,1 0 0,6-27 0,-5 34 0,1 0 0,1-1 0,0 2 0,0-1 0,1 1 0,1-1 0,0 2 0,0-1 0,1 1 0,0 0 0,1 1 0,0 0 0,1 0 0,20-14 0,-9 10 0,0 2 0,1 0 0,0 2 0,0 0 0,1 1 0,0 2 0,1 0 0,0 2 0,40-3 0,-26 5 0,0 1 0,0 3 0,0 1 0,-1 2 0,55 13 0,-70-12 0,0 1 0,0 1 0,35 18 0,-51-23 0,0 0 0,0 1 0,-1 0 0,1 0 0,-1 0 0,1 1 0,-1-1 0,-1 1 0,1 1 0,-1-1 0,0 1 0,0-1 0,0 1 0,-1 0 0,0 1 0,3 8 0,-5-10 0,-1-1 0,1 1 0,-1 0 0,0 0 0,-1 0 0,1 0 0,-1-1 0,0 1 0,0 0 0,0 0 0,-1-1 0,0 1 0,0-1 0,0 1 0,0-1 0,-1 0 0,1 0 0,-1 0 0,0 0 0,-1-1 0,-6 7 0,-5 4 0,0 0 0,-2-1 0,-30 18 0,5-7 0,-1-2 0,-1-2 0,-53 17 0,-143 26 0,223-59-120,-39 6 373,52-10-377,0 0-1,0 0 0,0 0 0,0 0 0,0-1 0,0 1 0,0-1 0,0 0 1,0 0-1,1 0 0,-6-3 0,-2-6-6701</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7:40.062"/>
    </inkml:context>
    <inkml:brush xml:id="br0">
      <inkml:brushProperty name="width" value="0.05" units="cm"/>
      <inkml:brushProperty name="height" value="0.05" units="cm"/>
    </inkml:brush>
  </inkml:definitions>
  <inkml:trace contextRef="#ctx0" brushRef="#br0">504 10 24575,'17'-6'0,"-16"3"0,-12 3 0,-43 15 0,1 3 0,0 1 0,-81 44 0,27-3 0,94-51 0,0 0 0,1 1 0,1 0 0,-1 1 0,-17 22 0,27-30 0,0 0 0,0 0 0,0 0 0,0 0 0,0 0 0,1 0 0,0 0 0,-1 0 0,1 0 0,0 1 0,1-1 0,-1 1 0,1-1 0,-1 0 0,1 1 0,0-1 0,0 1 0,0-1 0,1 1 0,0 3 0,1-3 0,0 0 0,0 0 0,0 0 0,0-1 0,1 1 0,0 0 0,-1-1 0,1 0 0,0 0 0,1 0 0,-1 0 0,1 0 0,5 3 0,8 3 0,-1 0 0,1-2 0,0 0 0,1-1 0,0-1 0,23 4 0,27 2 0,1-3 0,0-4 0,0-2 0,0-3 0,-1-4 0,1-2 0,-1-4 0,0-2 0,-1-3 0,96-37 0,-153 50-114,-1-1 1,1 0-1,-1-1 0,0 1 0,0-2 1,0 1-1,-1-1 0,0-1 0,0 0 1,0 0-1,12-16 0,-7 0-6712</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7:07:40.455"/>
    </inkml:context>
    <inkml:brush xml:id="br0">
      <inkml:brushProperty name="width" value="0.05" units="cm"/>
      <inkml:brushProperty name="height" value="0.05" units="cm"/>
    </inkml:brush>
  </inkml:definitions>
  <inkml:trace contextRef="#ctx0" brushRef="#br0">0 108 24575,'5'0'0,"5"0"0,11 0 0,5 0 0,3 0 0,5 0 0,11-4 0,10-7 0,5 0 0,5-3 0,6-4 0,-2 1 0,-3 0 0,-13 2-8191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4:00.597"/>
    </inkml:context>
    <inkml:brush xml:id="br0">
      <inkml:brushProperty name="width" value="0.05" units="cm"/>
      <inkml:brushProperty name="height" value="0.05" units="cm"/>
    </inkml:brush>
  </inkml:definitions>
  <inkml:trace contextRef="#ctx0" brushRef="#br0">277 130 24575,'-2'-4'0,"1"0"0,-1 0 0,0 1 0,0-1 0,0 0 0,0 1 0,-1 0 0,0-1 0,1 1 0,-1 0 0,0 1 0,-5-4 0,-1-3 0,2 0 0,-2 1 0,1 0 0,-1 1 0,0 0 0,-1 0 0,0 1 0,-17-9 0,24 14 0,-1 0 0,1-1 0,0 2 0,-1-1 0,0 0 0,1 1 0,-1-1 0,1 1 0,-1 0 0,0 0 0,1 1 0,-1-1 0,1 1 0,-1 0 0,1 0 0,-1 0 0,1 0 0,-1 0 0,1 1 0,0-1 0,0 1 0,0 0 0,0 0 0,0 0 0,0 1 0,1-1 0,-1 1 0,-4 5 0,2-2 0,0 0 0,0 0 0,1 1 0,0-1 0,0 1 0,1 0 0,0 0 0,0 1 0,1-1 0,-3 9 0,5-14 0,0 1 0,-1 0 0,1 0 0,0 0 0,0 0 0,1 0 0,-1 0 0,1 0 0,-1 0 0,1 0 0,0 0 0,0 0 0,0 0 0,0-1 0,1 1 0,-1-1 0,1 1 0,0-1 0,-1 1 0,1-1 0,0 0 0,1 0 0,-1 0 0,0 0 0,0 0 0,1 0 0,-1-1 0,1 1 0,3 1 0,3 0-170,0 1-1,1-1 0,-1-1 1,1 1-1,0-2 0,0 1 1,14-1-1,4 0-6655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3:48.500"/>
    </inkml:context>
    <inkml:brush xml:id="br0">
      <inkml:brushProperty name="width" value="0.05" units="cm"/>
      <inkml:brushProperty name="height" value="0.05" units="cm"/>
    </inkml:brush>
  </inkml:definitions>
  <inkml:trace contextRef="#ctx0" brushRef="#br0">27 45 24575,'0'-4'0,"-4"-7"0,-2-4 0,1 3 0,0 9 0,2 14 0,1 8 0,1 12 0,1 3 0,4 6 0,2 4 0,0-1 0,-2 2 0,0-3 0,-2-5 0,-1-3 0,4-3 0,1-8-8191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4:00.927"/>
    </inkml:context>
    <inkml:brush xml:id="br0">
      <inkml:brushProperty name="width" value="0.05" units="cm"/>
      <inkml:brushProperty name="height" value="0.05" units="cm"/>
    </inkml:brush>
  </inkml:definitions>
  <inkml:trace contextRef="#ctx0" brushRef="#br0">27 163 24575,'-1'-26'0,"-2"0"0,-8-38 0,2 18 0,6 171 0,6-75 0,15 80 0,-11-88 0,1-16 0,-1-22 0,3-14 0,8-29 0,-12 25 0,0 0 0,1 0 0,12-18 0,-17 30 0,-1 0 0,1 0 0,0 0 0,-1 0 0,1 0 0,0 0 0,0 0 0,0 0 0,1 1 0,-1-1 0,0 1 0,1 0 0,-1 0 0,1-1 0,-1 2 0,1-1 0,-1 0 0,1 0 0,0 1 0,-1-1 0,1 1 0,0 0 0,-1 0 0,6 1 0,-6-1 0,1 1 0,-1 0 0,1 0 0,-1 1 0,1-1 0,-1 1 0,0-1 0,0 1 0,0-1 0,0 1 0,0 0 0,0 0 0,0 0 0,0 0 0,-1 1 0,1-1 0,-1 0 0,0 1 0,0-1 0,2 5 0,2 7 0,-1-1 0,5 24 0,-7-27 0,5 17-1365,0-4-5461</inkml:trace>
  <inkml:trace contextRef="#ctx0" brushRef="#br0" timeOffset="1">338 371 24575,'0'-4'0,"5"-2"0,1 4 0,-5 4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4:24.416"/>
    </inkml:context>
    <inkml:brush xml:id="br0">
      <inkml:brushProperty name="width" value="0.05" units="cm"/>
      <inkml:brushProperty name="height" value="0.05" units="cm"/>
    </inkml:brush>
  </inkml:definitions>
  <inkml:trace contextRef="#ctx0" brushRef="#br0">110 216 24575,'-5'7'0,"2"-1"0,-1 1 0,1 0 0,0 0 0,0 0 0,0 1 0,1-1 0,1 1 0,-1-1 0,0 15 0,-4 11 0,3-21 0,1 1 0,0-1 0,1 0 0,0 1 0,1-1 0,0 0 0,1 1 0,0-1 0,5 21 0,-1-7 0,-2-1 0,-1 1 0,-2 0 0,0 0 0,-1-1 0,-2 1 0,-6 28 0,-1 46 0,5 1 0,7 100 0,0-53 0,-2 252 0,0-395 0,0 0 0,0 1 0,1-1 0,0 0 0,0 1 0,0-1 0,3 9 0,-3-12 0,0-1 0,0 1 0,0-1 0,0 0 0,0 1 0,0-1 0,0 0 0,1 1 0,-1-1 0,0 0 0,1 0 0,-1 0 0,1 0 0,-1-1 0,1 1 0,-1 0 0,1 0 0,0-1 0,-1 1 0,1-1 0,0 0 0,-1 1 0,1-1 0,0 0 0,0 0 0,-1 0 0,1 0 0,2-1 0,290-38 0,-88 9 0,618-32-85,-745 58 16,1149-36-771,3 34 907,-796 20-120,-63-1 220,-327-14 92,0-3 0,45-9 0,-37 5-223,48-14-36,-100 22 0,0-1 0,0 1 0,1-1 0,-1 1 0,0-1 0,0 0 0,0 1 0,1-1 0,-1 0 0,0 0 0,0 0 0,0 0 0,-1 0 0,1 0 0,0 0 0,0-1 0,0 1 0,-1 0 0,1 0 0,-1 0 0,1-1 0,-1 1 0,1 0 0,-1-1 0,0 1 0,0 0 0,0-1 0,1 1 0,-1-1 0,-1 1 0,1 0 0,0-1 0,0 1 0,0 0 0,-1-3 0,-2-8 0,-1 1 0,1 0 0,-9-17 0,0-1 0,5-5 0,1-1 0,-3-56 0,5 33 0,-5-103 0,6-1 0,34-287 0,9 113 0,-39 332 0,0 0 0,-1 1 0,0-1 0,0 0 0,0 0 0,0 0 0,0 0 0,-1 1 0,0-1 0,0 0 0,0 1 0,0-1 0,0 0 0,-4-6 0,3 8 0,0 0 0,-1 1 0,1-1 0,0 0 0,0 1 0,-1-1 0,1 1 0,-1 0 0,1 0 0,-1 0 0,1 0 0,-1 0 0,0 1 0,0-1 0,1 1 0,-1-1 0,0 1 0,0 0 0,1 0 0,-1 0 0,-5 2 0,-221 27 0,-938 29-374,362-26 159,-752 73 215,982-68 98,462-35 407,78-3-508,0 1 1,0 2 0,1 1 0,-1 2-1,-34 9 1,67-12 2,7-3 0,-5 1 0,0 0 0,0 0 0,1-1 0,-1 1 0,0 0 0,0 0 0,1-1 0,-1 1 0,0 0 0,0 0 0,1-1 0,-1 1 0,0 0 0,0-1 0,0 1 0,0 0 0,0-1 0,1 1 0,-1 0 0,0-1 0,0 1 0,0-1 0,0 1 0,0 0 0,0-1 0,0 1 0,0 0 0,0-1 0,-1 1 0,1 0 0,0-1 0,0 1 0,0 0 0,0-1 0,0 1 0,0 0 0,-1-1 0,1 1 0,0 0 0,0 0 0,-1-1 0,1 1 0,0 0 0,0 0 0,-1-1 0,1 1 0,0 0 0,-1 0 0,1 0 0,0-1 0,-1 1 0,-4-4 0,0 0 0,0 1 0,0 0 0,-1 0 0,1 0 0,-1 0 0,0 1 0,0 0 0,0 0 0,0 1 0,0-1 0,0 1 0,-10 0 0,1 0 0,-1 1 0,1 0 0,-1 1 0,-21 4 0,27-2 10,-1 0 0,1 2-1,-1-1 1,1 1 0,0 1-1,1-1 1,0 2 0,0-1-1,-16 16 1,-34 22-1472,45-36-5364</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4:24.949"/>
    </inkml:context>
    <inkml:brush xml:id="br0">
      <inkml:brushProperty name="width" value="0.05" units="cm"/>
      <inkml:brushProperty name="height" value="0.05" units="cm"/>
    </inkml:brush>
  </inkml:definitions>
  <inkml:trace contextRef="#ctx0" brushRef="#br0">260 45 24575,'0'-2'0,"-1"0"0,1 0 0,-1 0 0,1 0 0,-1 0 0,1 1 0,-1-1 0,0 0 0,0 0 0,0 1 0,0-1 0,0 1 0,0-1 0,-1 1 0,1-1 0,0 1 0,-1 0 0,1 0 0,-1-1 0,1 1 0,-1 0 0,0 0 0,1 1 0,-1-1 0,0 0 0,0 0 0,0 1 0,1-1 0,-5 1 0,0-2 0,0 1 0,0 0 0,0 1 0,-1-1 0,1 1 0,0 1 0,-12 1 0,10 0 0,1 0 0,-1 1 0,1 0 0,-1 0 0,1 1 0,0 0 0,0 0 0,1 0 0,-1 1 0,1 0 0,0 1 0,0-1 0,1 1 0,-9 11 0,8-8 0,-1 1 0,2 0 0,0 0 0,0 1 0,1 0 0,0-1 0,0 1 0,2 1 0,-4 21 0,5-23 0,0 1 0,1-1 0,0 1 0,1-1 0,0 0 0,1 1 0,0-1 0,1 0 0,0 0 0,8 18 0,-8-21 0,1 0 0,0-1 0,0 0 0,1 0 0,-1-1 0,1 1 0,0-1 0,1 0 0,-1 0 0,1 0 0,0-1 0,0 0 0,1 0 0,-1-1 0,1 0 0,8 3 0,-2-2-170,0 0-1,1-2 0,-1 0 1,0 0-1,1-1 0,-1-1 1,24-2-1,2-3-6655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4:25.338"/>
    </inkml:context>
    <inkml:brush xml:id="br0">
      <inkml:brushProperty name="width" value="0.05" units="cm"/>
      <inkml:brushProperty name="height" value="0.05" units="cm"/>
    </inkml:brush>
  </inkml:definitions>
  <inkml:trace contextRef="#ctx0" brushRef="#br0">26 12 24575,'0'-5'0,"-4"0"0,-2 3 0,0 8 0,2 7 0,1 5 0,1 5 0,5 2 0,3 2 0,-1 0 0,0 0 0,-2 0 0,4-4 0,0-3 0,-1-3-8191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4:25.680"/>
    </inkml:context>
    <inkml:brush xml:id="br0">
      <inkml:brushProperty name="width" value="0.05" units="cm"/>
      <inkml:brushProperty name="height" value="0.05" units="cm"/>
    </inkml:brush>
  </inkml:definitions>
  <inkml:trace contextRef="#ctx0" brushRef="#br0">26 313 24575,'-2'-3'0,"0"0"0,0 0 0,1 0 0,-1 0 0,0 0 0,1 0 0,0 0 0,0 0 0,0-1 0,0 1 0,0-5 0,-4-42 0,4 35 0,0 4 0,-1-14 0,3-47 0,-1 67 0,1-1 0,-1 1 0,1 0 0,0-1 0,1 1 0,-1 0 0,1 0 0,0 0 0,1 0 0,-1 0 0,1 0 0,0 1 0,0-1 0,0 1 0,5-4 0,-7 6 0,1 1 0,0-1 0,0 1 0,0 0 0,0 0 0,0 0 0,0 0 0,0 0 0,1 0 0,-1 0 0,0 1 0,0-1 0,1 1 0,-1 0 0,0 0 0,1 0 0,-1 0 0,0 0 0,5 1 0,-2 0 0,-1 1 0,1-1 0,0 1 0,-1 0 0,1 1 0,-1-1 0,1 1 0,6 6 0,1 1 0,0 2 0,-1-1 0,0 2 0,15 23 0,-17-23 0,-2 1 0,1 0 0,-2 0 0,0 0 0,0 1 0,-1-1 0,4 28 0,-8-36 0,0 0 0,0 0 0,-1 0 0,0 0 0,0 0 0,-1 0 0,0 0 0,0 0 0,0 0 0,0-1 0,-1 1 0,0 0 0,-1-1 0,1 0 0,-1 1 0,0-1 0,0 0 0,0 0 0,-1 0 0,0-1 0,0 0 0,0 1 0,-5 3 0,2-3-124,0 1 0,-1-1 0,0 0 0,1-1 0,-1 0 0,-1 0-1,1-1 1,-1 0 0,1 0 0,-17 2 0,1-4-6702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4:26.075"/>
    </inkml:context>
    <inkml:brush xml:id="br0">
      <inkml:brushProperty name="width" value="0.05" units="cm"/>
      <inkml:brushProperty name="height" value="0.05" units="cm"/>
    </inkml:brush>
  </inkml:definitions>
  <inkml:trace contextRef="#ctx0" brushRef="#br0">281 128 24575,'-1'-4'0,"0"-1"0,0 0 0,0 1 0,0-1 0,-1 1 0,0-1 0,0 1 0,0 0 0,0-1 0,-1 1 0,0 0 0,-5-6 0,2 3 0,0 1 0,0 0 0,-1 0 0,1 0 0,-1 1 0,-8-5 0,8 6 0,-1 1 0,0 1 0,1-1 0,-1 1 0,0 0 0,0 1 0,0 0 0,0 0 0,0 1 0,0 0 0,0 1 0,-11 1 0,15-2 0,1 1 0,-1-1 0,1 1 0,-1 0 0,1 0 0,-1 0 0,1 0 0,0 1 0,0-1 0,0 1 0,0 0 0,0 0 0,0 0 0,0 0 0,0 1 0,1-1 0,-1 1 0,1-1 0,0 1 0,0 0 0,0 0 0,0 0 0,0 0 0,1 1 0,-1-1 0,1 0 0,0 1 0,0-1 0,-1 7 0,2-5 0,1 0 0,-1 0 0,1 0 0,1 0 0,-1 0 0,0-1 0,1 1 0,0-1 0,0 1 0,1-1 0,-1 1 0,1-1 0,0 0 0,0 0 0,0-1 0,1 1 0,6 5 0,9 8 0,1-1 0,23 14 0,-33-23 0,9 5 0,0 1 0,31 26 0,-45-35 0,-1 0 0,0 1 0,0-1 0,0 1 0,0 0 0,-1 0 0,1 0 0,-2 1 0,1-1 0,0 1 0,2 8 0,-5-12 0,1 0 0,-1 0 0,0 0 0,0-1 0,0 1 0,0 0 0,0 0 0,0 0 0,0 0 0,0 0 0,-1 0 0,1 0 0,-1-1 0,1 1 0,-1 0 0,0 0 0,0 0 0,0-1 0,0 1 0,0-1 0,-2 4 0,0-3 0,0 1 0,0 0 0,-1-1 0,1 0 0,-1 0 0,1 0 0,-1 0 0,0 0 0,-7 1 0,-6 1 0,-1 0 0,0-1 0,-28 0 0,44-3 0,-6 1-105,1-1 0,-1 1 0,0-2 0,0 1 0,0-1 0,0 0 0,0-1 0,0 0 0,1 0 0,-1-1 0,1 1 0,-9-6 0,2-3-6721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4:26.467"/>
    </inkml:context>
    <inkml:brush xml:id="br0">
      <inkml:brushProperty name="width" value="0.05" units="cm"/>
      <inkml:brushProperty name="height" value="0.05" units="cm"/>
    </inkml:brush>
  </inkml:definitions>
  <inkml:trace contextRef="#ctx0" brushRef="#br0">259 79 24575,'2'-1'0,"-1"1"0,0-1 0,0 0 0,1 0 0,-1-1 0,0 1 0,0 0 0,0 0 0,0 0 0,-1-1 0,1 1 0,0 0 0,0-1 0,-1 1 0,1-1 0,-1 1 0,1 0 0,-1-1 0,0 1 0,0-1 0,1 0 0,-1 1 0,0-1 0,0 1 0,-1-1 0,1 1 0,0-1 0,0 1 0,-1-1 0,1 1 0,-1-1 0,1 1 0,-1-1 0,0 1 0,1 0 0,-1-1 0,-2-1 0,0 0 0,0 1 0,0-1 0,0 1 0,-1 0 0,1 0 0,-1 0 0,1 0 0,-1 1 0,0-1 0,1 1 0,-1 0 0,0 0 0,-7 0 0,4 1 0,-1-1 0,1 2 0,0-1 0,-1 1 0,1 0 0,0 1 0,-1 0 0,1 0 0,0 0 0,0 1 0,1 0 0,-1 0 0,1 1 0,-1 0 0,1 0 0,0 1 0,0-1 0,1 1 0,0 0 0,-1 1 0,2-1 0,-1 1 0,1 0 0,0 0 0,-4 8 0,1 0 0,0-1 0,1 1 0,0 0 0,1 0 0,1 1 0,1-1 0,0 1 0,0 0 0,2 0 0,0 0 0,1 23 0,1-24 11,1 0 0,0 0 0,2 0 0,-1 0 0,1-1 0,1 1-1,1-1 1,0 0 0,0 0 0,14 18 0,-14-23-98,0 0-1,1-1 1,0 0 0,0-1-1,0 1 1,1-1 0,0-1-1,0 1 1,1-1-1,-1-1 1,1 0 0,0 0-1,0-1 1,1 0 0,-1 0-1,13 1 1,9 0-6739</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4:26.857"/>
    </inkml:context>
    <inkml:brush xml:id="br0">
      <inkml:brushProperty name="width" value="0.05" units="cm"/>
      <inkml:brushProperty name="height" value="0.05" units="cm"/>
    </inkml:brush>
  </inkml:definitions>
  <inkml:trace contextRef="#ctx0" brushRef="#br0">38 104 24575,'-18'1'0,"-2"-1"0,35-6 0,203-66 0,-163 52 0,-52 19 0,-1 0 0,1 0 0,-1 0 0,1 0 0,0 1 0,-1-1 0,1 1 0,0-1 0,0 1 0,-1 0 0,1 0 0,0 1 0,0-1 0,-1 0 0,1 1 0,3 1 0,-5-1 0,1 0 0,-1 1 0,1-1 0,-1 0 0,1 1 0,-1 0 0,0-1 0,0 1 0,0 0 0,0-1 0,0 1 0,0 0 0,0 0 0,-1 0 0,1 0 0,-1 0 0,1 0 0,-1 0 0,0 0 0,0 0 0,0 0 0,0 3 0,1 51 0,-9 71 0,8-121 0,-1-1 0,1 0 0,-1 1 0,0-1 0,-1 0 0,1 0 0,-1 0 0,0 0 0,-4 5 0,3-9 0,1-9 0,2-9 0,4 2 0,1 0 0,0 0 0,0 1 0,2-1 0,-1 1 0,2 1 0,0 0 0,1 0 0,0 0 0,1 1 0,17-17 0,-25 27 0,0 0 0,0 0 0,0 1 0,1-1 0,-1 0 0,1 1 0,-1 0 0,1-1 0,0 1 0,-1 0 0,1 0 0,0 1 0,0-1 0,0 0 0,0 1 0,-1 0 0,5 0 0,-4 0 0,-1 1 0,1-1 0,-1 1 0,1 0 0,-1 0 0,0 0 0,0 0 0,0 1 0,1-1 0,-1 1 0,0-1 0,0 1 0,-1-1 0,1 1 0,0 0 0,1 3 0,2 3 0,0 0 0,0 0 0,-1 1 0,0 0 0,-1 0 0,0 0 0,0 0 0,-1 1 0,1 11 0,1 44-1365,-4-38-5461</inkml:trace>
  <inkml:trace contextRef="#ctx0" brushRef="#br0" timeOffset="1">713 25 24575,'0'5'0,"0"5"0,0 6 0,0 5 0,0 7 0,0 3 0,4 1 0,2 0 0,0-2 0,-2-1 0,-1-1 0,-1-6-8191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4:27.204"/>
    </inkml:context>
    <inkml:brush xml:id="br0">
      <inkml:brushProperty name="width" value="0.05" units="cm"/>
      <inkml:brushProperty name="height" value="0.05" units="cm"/>
    </inkml:brush>
  </inkml:definitions>
  <inkml:trace contextRef="#ctx0" brushRef="#br0">1 62 24575,'0'-4'0,"4"-11"0,2-7 0,-1 1-8191</inkml:trace>
  <inkml:trace contextRef="#ctx0" brushRef="#br0" timeOffset="1">130 36 24575,'5'-4'0,"5"-6"0,6 3 0,0 7 0,-3 12 0,-4 9 0,2 10 0,-2 8 0,-2 6 0,-2 5 0,-2 2 0,-6-4 0,-3 0 0,-4-4 0,-1-1 0,2-4 0,2-8-8191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4:27.987"/>
    </inkml:context>
    <inkml:brush xml:id="br0">
      <inkml:brushProperty name="width" value="0.05" units="cm"/>
      <inkml:brushProperty name="height" value="0.05" units="cm"/>
    </inkml:brush>
  </inkml:definitions>
  <inkml:trace contextRef="#ctx0" brushRef="#br0">1 212 24575,'0'-2'0,"0"-1"0,0 0 0,0 1 0,0-1 0,1 0 0,-1 1 0,1-1 0,-1 0 0,1 1 0,0-1 0,0 1 0,0-1 0,0 1 0,2-3 0,-1 3 0,0 1 0,0-1 0,0 1 0,0 0 0,1 0 0,-1 0 0,0 0 0,0 0 0,1 0 0,-1 1 0,0-1 0,1 1 0,-1 0 0,1-1 0,-1 1 0,3 1 0,27-3 0,-3 2 0,1-2 0,0-1 0,31-8 0,-53 9 0,-1 0 0,1 0 0,-1-1 0,0 0 0,0 0 0,-1 0 0,1-1 0,0 0 0,-1-1 0,0 1 0,0-1 0,-1 0 0,1-1 0,-1 0 0,0 1 0,0-2 0,4-7 0,-7 12 0,-1-1 0,0 1 0,0 0 0,1-1 0,-1 1 0,-1-1 0,1 1 0,0-1 0,-1 0 0,1 1 0,-1-1 0,0 1 0,0-1 0,0 0 0,0 1 0,0-1 0,-1 0 0,1 1 0,-2-6 0,2 8 0,-1 0 0,1 0 0,0 0 0,-1 0 0,1 0 0,0 0 0,0 0 0,-1 0 0,1 0 0,0 0 0,-1 0 0,1 0 0,0 0 0,-1 0 0,1 0 0,0 0 0,0 0 0,-1 0 0,1 0 0,0 1 0,0-1 0,-1 0 0,1 0 0,0 0 0,0 0 0,-1 1 0,1-1 0,0 0 0,0 0 0,0 0 0,-1 1 0,1-1 0,0 0 0,0 0 0,0 1 0,0-1 0,0 0 0,-1 0 0,1 1 0,0-1 0,0 0 0,0 1 0,0-1 0,0 0 0,0 1 0,0-1 0,0 0 0,0 0 0,0 1 0,-5 17 0,5-10 0,-1 0 0,1-1 0,1 1 0,0 0 0,0 0 0,0 0 0,1-1 0,0 1 0,1-1 0,0 1 0,0-1 0,0 0 0,1 0 0,7 10 0,-9-14 0,1 1 0,-1-1 0,1 0 0,0 0 0,1 0 0,-1 0 0,0 0 0,1-1 0,-1 1 0,1-1 0,0 0 0,6 2 0,-8-3 0,1 0 0,0-1 0,0 1 0,0-1 0,0 0 0,0 0 0,0 0 0,0 0 0,0-1 0,0 1 0,0-1 0,-1 0 0,1 0 0,0 0 0,0 0 0,-1 0 0,1 0 0,0-1 0,4-3 0,-4 3 0,0-1 0,-1 0 0,1 0 0,0 0 0,-1 0 0,0-1 0,1 1 0,-1-1 0,-1 0 0,1 1 0,0-1 0,-1 0 0,0 0 0,0 0 0,0 0 0,0 0 0,-1 0 0,0 0 0,0 0 0,0 0 0,0-5 0,-1 4 0,1 1 0,0-1 0,1 0 0,-1 0 0,1 1 0,0-1 0,0 0 0,1 1 0,-1-1 0,1 1 0,0-1 0,0 1 0,4-7 0,-5 11 0,-1-1 0,1 0 0,-1 0 0,1 0 0,-1 0 0,1 0 0,0 1 0,-1-1 0,1 0 0,0 1 0,0-1 0,-1 0 0,1 1 0,0-1 0,0 1 0,0-1 0,0 1 0,0 0 0,0-1 0,0 1 0,0 0 0,0 0 0,0 0 0,0-1 0,0 1 0,0 0 0,0 0 0,0 0 0,0 1 0,0-1 0,0 0 0,0 0 0,0 0 0,-1 1 0,1-1 0,0 1 0,0-1 0,0 0 0,0 1 0,0 0 0,0-1 0,-1 1 0,1-1 0,0 1 0,0 0 0,-1 0 0,1-1 0,-1 1 0,1 0 0,-1 0 0,1 0 0,0 1 0,2 3 0,-1 1 0,1-1 0,-1 1 0,-1 0 0,1 0 0,-1 0 0,1 9 0,0 93 0,-3-77 0,1 1 0,9 62 0,-8-91 0,1 6 0,0 0 0,-1 0 0,0 0 0,0 1 0,-2 13 0,1-20 0,-1-1 0,1 1 0,-1-1 0,0 1 0,0-1 0,0 1 0,0-1 0,0 1 0,-1-1 0,1 0 0,-1 0 0,1 0 0,-1 0 0,0 0 0,0 0 0,0 0 0,0-1 0,0 1 0,0 0 0,0-1 0,-1 0 0,1 0 0,0 0 0,-3 1 0,-3 1 0,0 0 0,-1-1 0,1 0 0,0 0 0,-1-1 0,1 0 0,0-1 0,-1 0 0,-11-1 0,17 1 0,0-1 0,0 1 0,0-1 0,0 0 0,1 0 0,-1 0 0,0 0 0,0 0 0,0 0 0,1-1 0,-1 1 0,1-1 0,-1 0 0,1 0 0,-1 0 0,1 0 0,0 0 0,0 0 0,0-1 0,1 1 0,-1-1 0,0 1 0,1-1 0,0 0 0,-1 0 0,1 0 0,0 1 0,0-5 0,-1-1-62,1 0 0,1 0 0,-1 0 0,2 0 0,-1 0 0,1 0 0,0 0 0,0 0 0,1 1 0,0-1 0,1 0 0,0 1-1,0 0 1,0-1 0,1 1 0,0 1 0,1-1 0,-1 0 0,1 1 0,0 0 0,7-6 0,7-6-6764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3:48.859"/>
    </inkml:context>
    <inkml:brush xml:id="br0">
      <inkml:brushProperty name="width" value="0.05" units="cm"/>
      <inkml:brushProperty name="height" value="0.05" units="cm"/>
    </inkml:brush>
  </inkml:definitions>
  <inkml:trace contextRef="#ctx0" brushRef="#br0">28 32 24575,'0'-4'0,"0"-7"0,-5 0 0,0 5 0,-1 9 0,1 8 0,2 6 0,1 5 0,1 7 0,1 4 0,0 4 0,0 1 0,0-1 0,1 0 0,-1 0 0,0-3 0,0-2 0,0-7-8191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4:28.759"/>
    </inkml:context>
    <inkml:brush xml:id="br0">
      <inkml:brushProperty name="width" value="0.05" units="cm"/>
      <inkml:brushProperty name="height" value="0.05" units="cm"/>
    </inkml:brush>
  </inkml:definitions>
  <inkml:trace contextRef="#ctx0" brushRef="#br0">0 104 24575,'738'-39'0,"-123"2"0,-326 24 0,112-1 0,-394 14-30,-10 0 105,-13 0-1485,-2 0-5416</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4:30.021"/>
    </inkml:context>
    <inkml:brush xml:id="br0">
      <inkml:brushProperty name="width" value="0.05" units="cm"/>
      <inkml:brushProperty name="height" value="0.05" units="cm"/>
    </inkml:brush>
  </inkml:definitions>
  <inkml:trace contextRef="#ctx0" brushRef="#br0">16 156 24575,'-1'0'0,"1"0"0,-1 0 0,1 0 0,-1 0 0,0 0 0,1 0 0,-1 0 0,1 0 0,-1 0 0,1-1 0,-1 1 0,0 0 0,1 0 0,-1-1 0,1 1 0,-1 0 0,1 0 0,-1-1 0,1 1 0,0 0 0,-1-1 0,1 1 0,-1-1 0,1 1 0,0-1 0,-1 1 0,1-1 0,0 1 0,-1-1 0,1 1 0,0-1 0,0 1 0,0-1 0,-1 1 0,1-1 0,0 0 0,0 1 0,0-1 0,0 1 0,0-1 0,0 0 0,0 1 0,0-1 0,0 1 0,1-1 0,-1 1 0,0-1 0,0 1 0,1-2 0,-1 0 0,1 1 0,0-1 0,-1 0 0,1 1 0,0-1 0,0 1 0,0-1 0,0 1 0,1-1 0,-1 1 0,0 0 0,0 0 0,1 0 0,-1-1 0,4 0 0,0 0 0,0 1 0,0 0 0,1 0 0,-1 0 0,1 1 0,-1 0 0,0 0 0,1 0 0,-1 1 0,1 0 0,-1 0 0,0 0 0,0 0 0,0 1 0,0 0 0,0 0 0,0 1 0,0-1 0,0 1 0,7 6 0,-5-4 0,1 1 0,-1 0 0,-1 1 0,1-1 0,-1 1 0,0 1 0,-1-1 0,1 1 0,-2 0 0,1 0 0,4 12 0,-7-14 0,0 0 0,-1-1 0,1 1 0,-2 0 0,1 0 0,-1 0 0,1 0 0,-2 0 0,1 0 0,-1-1 0,0 1 0,0 0 0,0 0 0,-1-1 0,0 1 0,0 0 0,0-1 0,-4 6 0,4-7 0,-1-1 0,1 0 0,-1 0 0,0 0 0,0 0 0,0 0 0,0 0 0,0-1 0,-1 1 0,1-1 0,-1 0 0,0 0 0,1 0 0,-1-1 0,0 1 0,0-1 0,0 0 0,0 0 0,0 0 0,0-1 0,-1 1 0,1-1 0,0 0 0,0 0 0,0-1 0,-6-1 0,7 2 0,0 0 0,0-1 0,0 0 0,1 1 0,-1-1 0,0 0 0,1-1 0,-1 1 0,1 0 0,-1-1 0,1 1 0,-1-1 0,1 0 0,0 0 0,0 0 0,0 0 0,0 0 0,0 0 0,1-1 0,-4-4 0,4 3 0,-1 0 0,1-1 0,0 1 0,0 0 0,0-1 0,1 0 0,0 1 0,0-1 0,0 1 0,0-1 0,2-8 0,1-1 0,1 0 0,0 1 0,1 0 0,0 0 0,1 0 0,1 1 0,14-21 0,-8 15-151,0 1-1,2 1 0,0 0 0,1 1 1,1 0-1,0 1 0,1 1 1,34-19-1,-28 23-6674</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4:30.398"/>
    </inkml:context>
    <inkml:brush xml:id="br0">
      <inkml:brushProperty name="width" value="0.05" units="cm"/>
      <inkml:brushProperty name="height" value="0.05" units="cm"/>
    </inkml:brush>
  </inkml:definitions>
  <inkml:trace contextRef="#ctx0" brushRef="#br0">158 1 24575,'-10'0'0,"1"0"0,0 0 0,-1 1 0,1 1 0,0 0 0,0 0 0,0 0 0,-17 8 0,22-7 0,0-1 0,0 1 0,0 0 0,0 0 0,1 0 0,-1 0 0,1 1 0,0-1 0,0 1 0,1 0 0,-1 0 0,1 0 0,-1 0 0,1 0 0,1 1 0,-1-1 0,0 0 0,1 1 0,-1 8 0,1-6 0,1 1 0,-1 0 0,2-1 0,-1 1 0,1-1 0,0 1 0,0 0 0,1-1 0,0 0 0,1 1 0,0-1 0,0 0 0,7 12 0,-9-16 0,1-1 0,0 1 0,-1 0 0,1-1 0,0 0 0,0 1 0,1-1 0,-1 0 0,0 0 0,1 0 0,-1 0 0,1 0 0,0-1 0,-1 1 0,1-1 0,0 1 0,0-1 0,0 0 0,0-1 0,0 1 0,0 0 0,0-1 0,0 1 0,1-1 0,-1 0 0,0 0 0,0-1 0,0 1 0,0 0 0,0-1 0,0 0 0,0 0 0,0 0 0,0 0 0,4-2 0,-3 0 6,1 0-1,-1 0 1,0 0-1,0-1 0,0 1 1,0-1-1,0 0 1,-1 0-1,0 0 1,0-1-1,0 1 1,0-1-1,-1 0 0,0 0 1,0 0-1,0 0 1,0 0-1,-1 0 1,0 0-1,0-1 1,0-5-1,0 4-92,-1 0-1,0 0 1,0 0 0,-1 1-1,0-1 1,0 0 0,0 0-1,-1 1 1,0-1-1,0 1 1,-1-1 0,0 1-1,0 0 1,0 0 0,-1 0-1,-5-6 1,-7-5-6739</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4:30.769"/>
    </inkml:context>
    <inkml:brush xml:id="br0">
      <inkml:brushProperty name="width" value="0.05" units="cm"/>
      <inkml:brushProperty name="height" value="0.05" units="cm"/>
    </inkml:brush>
  </inkml:definitions>
  <inkml:trace contextRef="#ctx0" brushRef="#br0">53 16 24575,'0'0'0,"0"-1"0,0 0 0,0 1 0,0-1 0,0 1 0,0-1 0,0 1 0,0-1 0,0 0 0,0 1 0,0-1 0,0 1 0,-1-1 0,1 1 0,0-1 0,0 1 0,-1-1 0,1 1 0,0-1 0,-1 1 0,1-1 0,0 1 0,-1 0 0,1-1 0,-1 1 0,1 0 0,-1-1 0,1 1 0,-1 0 0,1 0 0,-1-1 0,1 1 0,-1 0 0,1 0 0,-1 0 0,1 0 0,-1-1 0,0 1 0,1 0 0,-1 0 0,1 0 0,-1 0 0,1 0 0,-1 1 0,0-1 0,1 0 0,-1 0 0,1 0 0,-1 0 0,0 1 0,-1 0 0,1-1 0,-1 1 0,0 0 0,1 0 0,-1 0 0,1 0 0,-1 0 0,1 0 0,-1 0 0,1 0 0,0 1 0,0-1 0,0 1 0,0-1 0,-2 3 0,1 3 0,0-1 0,1 0 0,-1 0 0,1 1 0,1-1 0,-1 1 0,1-1 0,0 1 0,0-1 0,1 1 0,0-1 0,0 1 0,1-1 0,0 0 0,0 0 0,0 1 0,1-2 0,0 1 0,0 0 0,0 0 0,1-1 0,6 8 0,-6-8 0,0-1 0,0 0 0,0 0 0,1 0 0,0-1 0,-1 1 0,1-1 0,0 0 0,1-1 0,-1 1 0,0-1 0,1 0 0,0 0 0,-1-1 0,1 1 0,0-1 0,0-1 0,0 1 0,-1-1 0,1 0 0,0 0 0,0-1 0,0 0 0,0 0 0,5-2 0,-8 3 0,0-1 0,-1 0 0,1 0 0,0 0 0,-1 0 0,1 0 0,-1 0 0,0-1 0,1 1 0,-1-1 0,0 0 0,0 1 0,0-1 0,0 0 0,0 0 0,0-1 0,-1 1 0,1 0 0,-1-1 0,0 1 0,1 0 0,-1-1 0,0 0 0,0 1 0,-1-1 0,1 0 0,0 1 0,-1-1 0,0 0 0,0 1 0,0-1 0,0-3 0,-1 1 0,0 0 0,0 0 0,0 0 0,-1 0 0,0 0 0,0 0 0,0 0 0,-1 1 0,0-1 0,0 1 0,0 0 0,0 0 0,-1 0 0,1 0 0,-1 0 0,-4-3 0,-2 0-105,1 1 0,-1 0 0,0 0 0,-1 1 0,1 0 0,-1 1 0,0 0 0,-1 1 0,1 0 0,0 1 0,-1 0 0,-19 0 0,8 2-6721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4:31.131"/>
    </inkml:context>
    <inkml:brush xml:id="br0">
      <inkml:brushProperty name="width" value="0.05" units="cm"/>
      <inkml:brushProperty name="height" value="0.05" units="cm"/>
    </inkml:brush>
  </inkml:definitions>
  <inkml:trace contextRef="#ctx0" brushRef="#br0">0 41 24575,'0'-2'0,"0"-1"0,0 1 0,0-1 0,0 1 0,1-1 0,-1 0 0,1 1 0,-1-1 0,1 1 0,0 0 0,0-1 0,0 1 0,2-4 0,-2 6 0,-1-1 0,0 1 0,1 0 0,-1 0 0,1-1 0,-1 1 0,0 0 0,1 0 0,-1 0 0,1-1 0,-1 1 0,1 0 0,-1 0 0,1 0 0,-1 0 0,0 0 0,1 0 0,-1 0 0,1 0 0,-1 0 0,1 0 0,-1 0 0,1 1 0,-1-1 0,1 0 0,0 0 0,19 17 0,-9-2 0,0 1 0,-1 0 0,-1 1 0,0 0 0,-2 0 0,0 0 0,6 24 0,-1 1 0,-3 2 0,5 43 0,-13-36 0,-2-41 0,1 1 0,0-1 0,1 1 0,0-1 0,1 0 0,3 11 0,-5-20-32,1 1-1,0-1 1,0 1-1,-1-1 1,1 1-1,0-1 1,0 0-1,0 0 1,0 1-1,1-1 1,-1 0-1,0 0 1,0 0-1,1 0 1,-1-1-1,0 1 1,1 0-1,-1 0 1,1-1-1,-1 1 1,1-1-1,-1 1 1,1-1-1,0 0 1,-1 0-1,1 1 1,-1-1-1,1 0 1,0-1-1,-1 1 1,1 0-1,0 0 1,-1-1-1,1 1 1,-1-1-1,1 1 1,-1-1-1,1 1 0,-1-1 1,0 0-1,2-1 1,13-9-6794</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4:31.463"/>
    </inkml:context>
    <inkml:brush xml:id="br0">
      <inkml:brushProperty name="width" value="0.05" units="cm"/>
      <inkml:brushProperty name="height" value="0.05" units="cm"/>
    </inkml:brush>
  </inkml:definitions>
  <inkml:trace contextRef="#ctx0" brushRef="#br0">22 1 24575,'-4'0'0,"-7"4"0,4 2 0,8 0 0,7-1 0,7-2 0,10-1 0,5-1 0,6 0 0,2-1 0,-6-1-8191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4:33.470"/>
    </inkml:context>
    <inkml:brush xml:id="br0">
      <inkml:brushProperty name="width" value="0.05" units="cm"/>
      <inkml:brushProperty name="height" value="0.05" units="cm"/>
    </inkml:brush>
  </inkml:definitions>
  <inkml:trace contextRef="#ctx0" brushRef="#br0">1 0 24575,'6'202'0,"45"285"0,-18-285 0,-4-35 0,9 204 0,-39-358 0,1-10 0,-1 0 0,1 0 0,0 0 0,0 0 0,0 1 0,0-1 0,1 0 0,-1 0 0,1 0 0,0 0 0,0 0 0,2 4 0,-1-8 0,0 0 0,0 0 0,0-1 0,0 1 0,0-1 0,0 1 0,0-1 0,-1 0 0,1 0 0,0 0 0,-1 0 0,3-3 0,-1 0 0,5-3 0,1 1 0,-1 0 0,1 0 0,0 1 0,1 0 0,-1 1 0,1 0 0,0 0 0,1 1 0,-1 1 0,1-1 0,21-2 0,9 0 0,0 2 0,45 2 0,-74 2 0,1243 13-969,1 34-424,-790-27 1225,194 11-10,472 15-228,-1064-44 362,191-2 1166,-214-7 95,-44 6-1190,0 1 0,0 0-1,0 0 1,-1-1-1,1 1 1,0 0 0,0-1-1,-1 1 1,1 0-1,0-1 1,-1 1 0,1-1-1,0 1 1,-1-1-1,1 0 1,-1 1 0,1-1-1,0-1 1,-1 2-16,0-1 1,0 0 0,-1 0-1,1 1 1,0-1-1,0 0 1,-1 1 0,1-1-1,0 0 1,-1 1-1,1-1 1,-1 1 0,1-1-1,0 1 1,-1-1 0,0 1-1,1-1 1,-1 1-1,1-1 1,-1 1 0,1-1-1,-1 1 1,0 0-1,1 0 1,-1-1 0,0 1-1,-46-25-11,25 14 0,1-1 0,-25-18 0,39 25 0,1-1 0,0 0 0,0 0 0,0 0 0,0-1 0,1 1 0,0-1 0,1-1 0,0 1 0,-5-12 0,4 4 0,0 0 0,1-1 0,1 1 0,1-1 0,-1-24 0,5-83 0,-1 100 0,4-44 0,3 1 0,17-69 0,47-126 0,-57 222 0,-11 30 0,0 1 0,-1-1 0,0 0 0,0 0 0,-1-1 0,0 1 0,-1 0 0,1-15 0,-2 22 0,-1 1 0,1-1 0,0 1 0,-1 0 0,1 0 0,-1-1 0,1 1 0,-1 0 0,0 0 0,0-1 0,0 1 0,1 0 0,-1 0 0,0 0 0,0 0 0,0 0 0,-1 0 0,1 1 0,0-1 0,0 0 0,0 0 0,-1 1 0,1-1 0,0 1 0,-1-1 0,1 1 0,0 0 0,-1-1 0,1 1 0,0 0 0,-1 0 0,1 0 0,-2 0 0,-7 0 0,0 1 0,0 0 0,-17 4 0,13-2 0,-122 12 0,-266-6 0,260-10 0,-1368-17-2398,911 9 1811,0-3 313,-583-3-212,667 16 4231,494 1-3745,0 0 0,0 1 0,0 2 0,1 0 0,0 1 0,0 1 0,0 1 0,-27 14 0,38-18 0,-1-1 0,-1 0 0,1 0 0,0-1 0,-14 1 0,58-3-1365,-13 0-5461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4:34.611"/>
    </inkml:context>
    <inkml:brush xml:id="br0">
      <inkml:brushProperty name="width" value="0.05" units="cm"/>
      <inkml:brushProperty name="height" value="0.05" units="cm"/>
    </inkml:brush>
  </inkml:definitions>
  <inkml:trace contextRef="#ctx0" brushRef="#br0">442 25 24575,'0'-1'0,"0"0"0,-1 0 0,1 0 0,0 0 0,-1 0 0,1 1 0,-1-1 0,1 0 0,-1 0 0,1 0 0,-1 1 0,1-1 0,-1 0 0,0 1 0,0-1 0,1 0 0,-1 1 0,0-1 0,0 1 0,0-1 0,0 1 0,1 0 0,-1-1 0,0 1 0,0 0 0,0 0 0,-2-1 0,-29-4 0,28 5 0,-13-1 0,-1 1 0,0 0 0,1 1 0,-1 1 0,1 1 0,0 1 0,0 0 0,0 1 0,0 1 0,1 1 0,0 0 0,-22 14 0,27-15 0,1 1 0,0 0 0,0 1 0,1 0 0,0 0 0,0 1 0,1 1 0,0-1 0,1 1 0,0 1 0,0-1 0,1 1 0,1 0 0,-1 1 0,2-1 0,0 1 0,0 0 0,-2 19 0,5-25 0,0 1 0,1 0 0,0-1 0,0 1 0,0 0 0,1-1 0,0 1 0,1 0 0,-1-1 0,1 1 0,0-1 0,1 0 0,0 0 0,0 0 0,0 0 0,1 0 0,-1-1 0,1 1 0,1-1 0,-1 0 0,1 0 0,0 0 0,0-1 0,11 7 0,-4-3 0,1-1 0,0-1 0,1 0 0,-1-1 0,1-1 0,0 0 0,0 0 0,0-2 0,1 0 0,24 1 0,20-5-1365,-5-4-5461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4:35.099"/>
    </inkml:context>
    <inkml:brush xml:id="br0">
      <inkml:brushProperty name="width" value="0.05" units="cm"/>
      <inkml:brushProperty name="height" value="0.05" units="cm"/>
    </inkml:brush>
  </inkml:definitions>
  <inkml:trace contextRef="#ctx0" brushRef="#br0">250 275 24575,'0'-2'0,"0"0"0,0 0 0,0 0 0,-1 1 0,1-1 0,0 0 0,-1 0 0,1 0 0,-1 0 0,0 1 0,1-1 0,-1 0 0,0 0 0,0 1 0,0-1 0,0 1 0,-1-1 0,1 1 0,0-1 0,0 1 0,-1 0 0,-2-2 0,1 1 0,0 1 0,-1 0 0,1-1 0,0 1 0,-1 0 0,1 1 0,-1-1 0,1 1 0,-1-1 0,1 1 0,-6 1 0,-3 0 0,0 1 0,0 0 0,0 1 0,0 0 0,0 1 0,-14 7 0,20-7 0,0 0 0,-1 0 0,1 0 0,1 1 0,-1 0 0,1 1 0,0-1 0,0 1 0,0 0 0,1 0 0,0 1 0,0-1 0,-5 14 0,8-17 0,-1 0 0,1 0 0,0 0 0,0 0 0,0 0 0,1 0 0,-1 1 0,1-1 0,0 0 0,0 1 0,0-1 0,0 0 0,0 1 0,1-1 0,0 0 0,-1 0 0,1 0 0,0 1 0,1-1 0,-1 0 0,1 0 0,-1 0 0,1-1 0,0 1 0,0 0 0,0-1 0,0 1 0,0-1 0,1 0 0,-1 1 0,1-1 0,-1 0 0,6 2 0,-3-1 0,1-1 0,0 0 0,0 0 0,0 0 0,1-1 0,-1 0 0,0 0 0,0-1 0,1 1 0,-1-1 0,0-1 0,1 1 0,-1-1 0,0 0 0,0-1 0,1 1 0,-1-1 0,0-1 0,-1 1 0,7-4 0,-2 1 0,-1 0 0,0 0 0,0-1 0,0-1 0,-1 1 0,0-1 0,-1-1 0,1 1 0,-1-1 0,-1 0 0,9-14 0,-8 8 0,0 0 0,-1-1 0,-1 0 0,0 0 0,-1 0 0,3-23 0,2-93 0,-7 72 0,2 33 0,-4 26 0,0 0 0,0 0 0,0 0 0,0 0 0,0 0 0,1 0 0,-1 0 0,0 0 0,0 0 0,0 0 0,0 0 0,0 0 0,1 0 0,-1 0 0,0-1 0,0 1 0,0 1 0,0-1 0,1 0 0,-1 0 0,0 0 0,0 0 0,0 0 0,0 0 0,1 0 0,-1 0 0,0 0 0,0 0 0,0 0 0,0 0 0,0 0 0,1 0 0,-1 0 0,0 1 0,0-1 0,0 0 0,0 0 0,0 0 0,0 0 0,0 0 0,0 1 0,1-1 0,-1 0 0,0 0 0,0 0 0,0 0 0,0 0 0,0 1 0,0-1 0,0 0 0,0 0 0,0 0 0,0 0 0,0 1 0,0-1 0,0 0 0,0 0 0,2 7 0,0 0 0,0 0 0,-1 1 0,1 10 0,2 250-120,-5-186-1125,1-54-5581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4:35.472"/>
    </inkml:context>
    <inkml:brush xml:id="br0">
      <inkml:brushProperty name="width" value="0.05" units="cm"/>
      <inkml:brushProperty name="height" value="0.05" units="cm"/>
    </inkml:brush>
  </inkml:definitions>
  <inkml:trace contextRef="#ctx0" brushRef="#br0">99 74 24575,'4'-1'0,"0"-1"0,0 0 0,0 0 0,0 0 0,-1-1 0,1 1 0,-1-1 0,1 0 0,-1 0 0,0 0 0,0 0 0,0 0 0,-1-1 0,1 1 0,-1-1 0,0 0 0,3-5 0,-5 8 0,0 1 0,0-1 0,0 0 0,-1 0 0,1 1 0,0-1 0,0 0 0,0 1 0,-1-1 0,1 0 0,0 1 0,-1-1 0,1 0 0,-1 1 0,1-1 0,0 1 0,-1-1 0,1 0 0,-1 1 0,0-1 0,1 1 0,-1 0 0,1-1 0,-1 1 0,0-1 0,1 1 0,-1 0 0,0 0 0,0-1 0,1 1 0,-1 0 0,0 0 0,1 0 0,-1 0 0,0 0 0,0 0 0,1 0 0,-1 0 0,-1 0 0,-32 5 0,27-3 0,0 0 0,0 1 0,1 0 0,-1 1 0,1 0 0,0 0 0,-1 0 0,2 0 0,-1 1 0,1 0 0,-1 0 0,-4 7 0,9-10 0,-1 0 0,1 0 0,-1 0 0,1 0 0,0 1 0,-1-1 0,1 0 0,0 1 0,1-1 0,-1 1 0,0-1 0,1 1 0,-1-1 0,1 1 0,0-1 0,0 1 0,0-1 0,0 1 0,0 0 0,1-1 0,-1 1 0,1-1 0,0 1 0,0-1 0,-1 1 0,2-1 0,-1 0 0,0 0 0,0 1 0,1-1 0,-1 0 0,1 0 0,0 0 0,-1 0 0,1-1 0,0 1 0,3 2 0,16 11 0,0-1 0,36 18 0,-37-22 0,-1 0 0,0 2 0,33 26 0,-50-37 0,-1 1 0,1-1 0,-1 1 0,1 0 0,-1 0 0,1-1 0,-1 1 0,0 0 0,0 0 0,0 0 0,0 0 0,0 0 0,-1 0 0,2 3 0,-3-4 0,1 0 0,0 0 0,0 0 0,0 0 0,-1 0 0,1 0 0,0 0 0,-1 0 0,1 0 0,-1 0 0,1-1 0,-1 1 0,0 0 0,1 0 0,-1-1 0,0 1 0,1 0 0,-1-1 0,0 1 0,0-1 0,0 1 0,1-1 0,-1 1 0,0-1 0,0 1 0,0-1 0,0 0 0,0 0 0,0 1 0,0-1 0,0 0 0,0 0 0,-1 0 0,-16 2-136,0 0-1,0-1 1,0-1-1,0-1 1,1 0-1,-1-2 1,0 0-1,0 0 0,-26-11 1,15 3-6690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3:49.186"/>
    </inkml:context>
    <inkml:brush xml:id="br0">
      <inkml:brushProperty name="width" value="0.05" units="cm"/>
      <inkml:brushProperty name="height" value="0.05" units="cm"/>
    </inkml:brush>
  </inkml:definitions>
  <inkml:trace contextRef="#ctx0" brushRef="#br0">16 102 24575,'0'0'0,"0"0"0,0 0 0,0-1 0,0 1 0,0 0 0,0 0 0,1-1 0,-1 1 0,0 0 0,0-1 0,0 1 0,0 0 0,0 0 0,-1-1 0,1 1 0,0 0 0,0 0 0,0-1 0,0 1 0,0 0 0,0-1 0,0 1 0,0 0 0,-1 0 0,1 0 0,0-1 0,0 1 0,0 0 0,-1 0 0,1 0 0,0-1 0,0 1 0,0 0 0,-1 0 0,1 0 0,0 0 0,0 0 0,-1-1 0,1 1 0,0 0 0,0 0 0,-1 0 0,1 0 0,0 0 0,-1 0 0,1 0 0,0 0 0,0 0 0,-1 0 0,1 0 0,0 0 0,0 0 0,-1 0 0,1 1 0,-1-1 0,0 1 0,1-1 0,-1 1 0,1-1 0,-1 1 0,1-1 0,-1 1 0,1 0 0,-1-1 0,1 1 0,0 0 0,-1 0 0,1-1 0,0 1 0,0 0 0,0 0 0,-1-1 0,1 1 0,0 0 0,0 0 0,0-1 0,0 3 0,2 11 0,1 0 0,0-1 0,1 1 0,1-1 0,11 26 0,40 63 0,-47-86 0,-5-10 0,26 39 0,-29-44 0,0 1 0,0 0 0,1-1 0,-1 1 0,1-1 0,-1 0 0,1 1 0,-1-1 0,1 0 0,0 0 0,0 0 0,0 0 0,-1 0 0,1-1 0,0 1 0,0-1 0,0 1 0,0-1 0,0 0 0,0 1 0,4-1 0,-5-1 0,0 1 0,1-1 0,-1 0 0,0 1 0,1-1 0,-1 0 0,0 0 0,0 0 0,0 0 0,0 0 0,0 0 0,0 0 0,0 0 0,0 0 0,0 0 0,0-1 0,-1 1 0,1 0 0,0-1 0,-1 1 0,1 0 0,-1-1 0,0 1 0,1-1 0,-1 1 0,0-1 0,0-2 0,0-42 0,-24-82 0,16 97 0,2 0 0,1 0 0,-2-53 0,7 83 5,0 0 0,-1 0 0,1 0 0,0 0 0,1 0 0,-1 0 0,0 0 0,0 0 0,0 0 0,1 0 0,-1 0 0,0 0 0,1 0 0,-1 0 0,1 1-1,-1-1 1,1 0 0,-1 0 0,1 0 0,-1 1 0,1-1 0,0 0 0,1 0 0,-1 1-64,0 0-1,-1-1 1,1 1 0,0 1-1,0-1 1,0 0 0,0 0-1,0 0 1,0 0-1,-1 1 1,1-1 0,0 0-1,0 1 1,0-1 0,-1 0-1,1 1 1,0-1 0,0 1-1,-1-1 1,1 1-1,-1 0 1,1-1 0,0 1-1,0 1 1,9 9-6767</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4:36.051"/>
    </inkml:context>
    <inkml:brush xml:id="br0">
      <inkml:brushProperty name="width" value="0.05" units="cm"/>
      <inkml:brushProperty name="height" value="0.05" units="cm"/>
    </inkml:brush>
  </inkml:definitions>
  <inkml:trace contextRef="#ctx0" brushRef="#br0">79 96 24575,'0'3'0,"0"0"0,0-1 0,0 1 0,1 0 0,-1-1 0,1 1 0,0-1 0,0 1 0,0-1 0,0 1 0,0-1 0,1 1 0,-1-1 0,1 0 0,-1 0 0,1 0 0,3 3 0,-1-2 0,0 1 0,0-2 0,0 1 0,1 0 0,-1-1 0,1 0 0,0 0 0,8 2 0,2-1 0,-1 0 0,0-1 0,1-1 0,-1 0 0,26-2 0,-30-1 0,0 1 0,0-1 0,-1-1 0,1 0 0,-1 0 0,1-1 0,9-5 0,-17 8 0,0 0 0,0 0 0,0 0 0,0 0 0,0 0 0,0-1 0,0 1 0,0-1 0,-1 1 0,1-1 0,-1 0 0,1 0 0,-1 0 0,0 0 0,1 0 0,-1 0 0,0 0 0,0 0 0,0 0 0,-1 0 0,1-1 0,0 1 0,-1 0 0,0-1 0,1 1 0,-1 0 0,0-1 0,0 1 0,0 0 0,-1-1 0,1 1 0,-1 0 0,1 0 0,-1-1 0,-1-2 0,0 1 0,-1 0 0,0 0 0,0 1 0,0-1 0,0 1 0,0 0 0,-1 0 0,1 0 0,-1 0 0,0 1 0,0-1 0,0 1 0,0 0 0,0 0 0,-6-1 0,-10-4 0,-40-8 0,55 14 0,-8-1 0,-1 0 0,1 1 0,0 0 0,-1 1 0,1 0 0,0 1 0,0 1 0,-1 0 0,-16 5 0,25-6 0,1 1 0,0-1 0,0 1 0,-1 0 0,1 0 0,0 0 0,1 1 0,-1-1 0,0 1 0,1 0 0,-1 0 0,1 0 0,0 1 0,0-1 0,0 1 0,1 0 0,-1-1 0,1 1 0,0 0 0,0 1 0,0-1 0,1 0 0,-1 0 0,1 1 0,0-1 0,0 1 0,1-1 0,0 1 0,-1-1 0,2 8 0,-1-4 7,1 1 0,1-1 0,0 0 0,0 0 0,0 0 1,1 0-1,0 0 0,0-1 0,1 1 0,0-1 0,1 0 0,-1 0 0,1-1 0,1 1 0,-1-1 0,8 6 0,-3-4-156,0 0 1,1 0-1,0-1 1,0-1-1,0 0 1,1 0-1,0-1 1,0-1-1,20 5 1,4-1-6678</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4:36.443"/>
    </inkml:context>
    <inkml:brush xml:id="br0">
      <inkml:brushProperty name="width" value="0.05" units="cm"/>
      <inkml:brushProperty name="height" value="0.05" units="cm"/>
    </inkml:brush>
  </inkml:definitions>
  <inkml:trace contextRef="#ctx0" brushRef="#br0">20 64 24575,'-1'-4'0,"1"0"0,-1-1 0,0 1 0,0 0 0,-1-1 0,-3-6 0,-3-15 0,17 36 0,4 13 0,0 17 0,-2 0 0,-1 0 0,6 70 0,-8-125 0,1-16 0,-6 17 0,20-69 0,-21 77 0,0 0 0,1 0 0,0 0 0,0 0 0,1 0 0,-1 0 0,1 1 0,1 0 0,-1 0 0,7-6 0,-9 9 0,0 1 0,0-1 0,0 1 0,0 0 0,0 0 0,0 0 0,0 0 0,0 0 0,1 0 0,-1 0 0,0 1 0,1-1 0,-1 1 0,1 0 0,-1 0 0,1 0 0,-1 0 0,0 0 0,5 1 0,-3 0 0,-1 0 0,0 1 0,1-1 0,-1 1 0,0 0 0,0 0 0,0 0 0,-1 1 0,1-1 0,0 1 0,-1-1 0,3 4 0,3 5 0,0 1 0,-1 1 0,0-1 0,-1 1 0,7 20 0,-3-10-1365,-2-4-5461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4:36.772"/>
    </inkml:context>
    <inkml:brush xml:id="br0">
      <inkml:brushProperty name="width" value="0.05" units="cm"/>
      <inkml:brushProperty name="height" value="0.05" units="cm"/>
    </inkml:brush>
  </inkml:definitions>
  <inkml:trace contextRef="#ctx0" brushRef="#br0">1 82 24575,'4'-4'0,"2"-7"0,-1-4 0,0-6 0,2 2 0,1 8 0,-1 10 0,-2 11 0,-2 7 0,3 9 0,1 6 0,-1 1 0,-1-1 0,-2 4 0,-2-1 0,0-2 0,-1-5-8191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4:37.103"/>
    </inkml:context>
    <inkml:brush xml:id="br0">
      <inkml:brushProperty name="width" value="0.05" units="cm"/>
      <inkml:brushProperty name="height" value="0.05" units="cm"/>
    </inkml:brush>
  </inkml:definitions>
  <inkml:trace contextRef="#ctx0" brushRef="#br0">26 104 24575,'0'-4'0,"-4"-2"0,-6 1 0,-2 0-8191</inkml:trace>
  <inkml:trace contextRef="#ctx0" brushRef="#br0" timeOffset="1">260 0 24575,'-4'0'0,"-2"5"0,0 5 0,6 11 0,3 5 0,1 7 0,3 8 0,2 4 0,3 5 0,-1 2 0,-1 0 0,-4-3 0,-1-2 0,-3-4 0,3-9 0,1-7 0,-1-7-8191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4:37.839"/>
    </inkml:context>
    <inkml:brush xml:id="br0">
      <inkml:brushProperty name="width" value="0.05" units="cm"/>
      <inkml:brushProperty name="height" value="0.05" units="cm"/>
    </inkml:brush>
  </inkml:definitions>
  <inkml:trace contextRef="#ctx0" brushRef="#br0">25 76 24575,'-1'0'0,"0"0"0,0-1 0,0 1 0,0 0 0,0-1 0,0 1 0,-1-1 0,1 1 0,0-1 0,0 1 0,0-1 0,1 0 0,-1 1 0,0-1 0,0 0 0,0 0 0,0 0 0,1 0 0,-1 0 0,0 0 0,1 0 0,-1 0 0,1 0 0,-1-1 0,0 1 0,1 0 0,0 1 0,-1-1 0,1 0 0,0 0 0,0 0 0,0 0 0,-1 1 0,1-1 0,0 0 0,0 0 0,0 0 0,1 0 0,-1 1 0,0-1 0,0 0 0,0 0 0,1 0 0,-1 0 0,0 1 0,1-1 0,-1 0 0,0 0 0,1 1 0,-1-1 0,1 0 0,-1 1 0,1-1 0,0 1 0,-1-1 0,1 0 0,0 1 0,1-1 0,8-3 0,2 1 0,-1 1 0,0 0 0,0 0 0,1 1 0,-1 0 0,1 1 0,22 3 0,-1-1 0,-23-2 0,0 1 0,-1-1 0,1 0 0,-1 0 0,0-1 0,1 0 0,-1-1 0,0 0 0,0 0 0,0-1 0,11-5 0,-19 7 0,-1 1 0,1 0 0,-1-1 0,1 1 0,-1 0 0,1-1 0,0 1 0,-1 0 0,1 0 0,-1 0 0,1-1 0,-1 1 0,1 0 0,0 0 0,-1 0 0,1 0 0,-1 0 0,1 0 0,0 0 0,-1 0 0,1 0 0,-1 1 0,1-1 0,0 0 0,-1 0 0,1 0 0,-1 1 0,1-1 0,-1 0 0,1 1 0,-1-1 0,1 0 0,-1 1 0,1-1 0,-1 1 0,0-1 0,1 1 0,-1-1 0,0 1 0,1-1 0,-1 1 0,0-1 0,1 1 0,-1-1 0,0 1 0,0-1 0,0 1 0,0 0 0,0-1 0,1 1 0,-1-1 0,0 1 0,0 0 0,-1 0 0,1 43 0,-1-34 0,1 2 0,0 0 0,1-1 0,0 1 0,1-1 0,4 16 0,-5-23 0,0-1 0,1 1 0,-1-1 0,1 0 0,0 0 0,0 0 0,0 0 0,0 0 0,4 5 0,-4-7 0,-1 0 0,1 0 0,-1 0 0,1 0 0,-1 0 0,1 0 0,0 0 0,-1-1 0,1 1 0,0-1 0,0 1 0,0-1 0,-1 0 0,1 1 0,0-1 0,0 0 0,0 0 0,0 0 0,3-1 0,-2 0 0,0 1 0,-1-1 0,1 0 0,-1 0 0,1 0 0,-1-1 0,1 1 0,-1-1 0,0 1 0,0-1 0,1 0 0,-1 0 0,0 0 0,-1 0 0,1 0 0,0 0 0,-1 0 0,1-1 0,-1 1 0,1 0 0,-1-1 0,0 0 0,0 1 0,0-1 0,0-2 0,2-10 0,0 1 0,-2 0 0,1-25 0,0 4 0,-2 35 0,1-1 0,-1 1 0,0 0 0,0-1 0,0 1 0,0-1 0,1 1 0,-1 0 0,0-1 0,0 1 0,1 0 0,-1-1 0,0 1 0,1 0 0,-1 0 0,0-1 0,1 1 0,-1 0 0,1 0 0,-1-1 0,0 1 0,1 0 0,-1 0 0,1 0 0,-1 0 0,0 0 0,1 0 0,-1-1 0,1 1 0,-1 0 0,1 0 0,-1 1 0,0-1 0,1 0 0,-1 0 0,1 0 0,-1 0 0,1 0 0,-1 0 0,0 0 0,1 1 0,-1-1 0,1 0 0,-1 0 0,1 1 0,24 12 0,-18-9 0,-3-2 0,0 0 0,1-1 0,-1 1 0,1-1 0,0 0 0,-1 0 0,1-1 0,0 0 0,0 1 0,-1-1 0,1-1 0,6 0 0,8-1 0,-18 3 0,0-1 0,0 0 0,0 0 0,0 1 0,0-1 0,0 0 0,0 1 0,0-1 0,0 1 0,0-1 0,0 1 0,-1-1 0,1 1 0,0 0 0,0-1 0,-1 1 0,1 0 0,-1 0 0,1 0 0,0-1 0,-1 1 0,1 0 0,-1 0 0,0 0 0,1 0 0,-1 0 0,0 0 0,1 0 0,-1 0 0,0 0 0,0 0 0,0 2 0,2 41 0,-2-35 0,-6 441 0,6-431 0,-2 19 0,-6 45 0,7-74 0,-1 0 0,0 1 0,-1-1 0,0 0 0,0 0 0,-1 0 0,0-1 0,0 1 0,-1-1 0,-8 10 0,11-16 0,0 1 0,0-1 0,0 1 0,-1-1 0,1 0 0,-1 0 0,0 0 0,1 0 0,-1-1 0,0 1 0,0-1 0,0 0 0,0 0 0,0 0 0,-1 0 0,-2 1 0,3-2 0,0 0 0,1-1 0,-1 1 0,0 0 0,0-1 0,1 0 0,-1 1 0,0-1 0,1 0 0,-1 0 0,1-1 0,-1 1 0,1 0 0,0-1 0,-4-2 0,0-2 0,-1-1 0,1 1 0,1-1 0,-1-1 0,1 1 0,0-1 0,1 0 0,-1 0 0,2 0 0,-4-11 0,1-1 10,1-1 0,1 0 0,1 0 0,0-1 0,2 1 0,1 0 0,0-1 0,2 1 0,0 0 0,1 0 0,10-33 0,-8 36-116,1 1 0,0 0 0,1 0 0,1 1 0,1 0 0,0 1-1,1-1 1,0 2 0,2-1 0,-1 2 0,2-1 0,0 2 0,27-22 0,-7 14-6720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4:38.758"/>
    </inkml:context>
    <inkml:brush xml:id="br0">
      <inkml:brushProperty name="width" value="0.05" units="cm"/>
      <inkml:brushProperty name="height" value="0.05" units="cm"/>
    </inkml:brush>
  </inkml:definitions>
  <inkml:trace contextRef="#ctx0" brushRef="#br0">51 96 24575,'-8'181'0,"4"-149"0,-1-1 0,-2 0 0,-16 50 0,20-97 0,4-15 0,9-33 0,4 0 0,2 1 0,39-97 0,-53 156 0,0-1 0,1 1 0,0-1 0,0 1 0,0 0 0,0 0 0,0 0 0,1 0 0,0 1 0,4-4 0,-7 6 0,0 1 0,1-1 0,-1 0 0,0 1 0,1-1 0,-1 1 0,1-1 0,-1 1 0,1 0 0,-1-1 0,0 1 0,1 0 0,-1 0 0,1 0 0,-1 0 0,1 1 0,-1-1 0,1 0 0,-1 0 0,1 1 0,-1-1 0,0 1 0,1 0 0,-1-1 0,0 1 0,1 0 0,-1 0 0,0-1 0,0 1 0,0 0 0,0 0 0,0 0 0,0 1 0,0-1 0,0 0 0,0 0 0,0 1 0,0 1 0,11 17 0,-2 0 0,-1 1 0,0 1 0,-2-1 0,0 2 0,5 30 0,3 9 0,-1-11-66,28 88-1233,-35-123-5527</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4:39.089"/>
    </inkml:context>
    <inkml:brush xml:id="br0">
      <inkml:brushProperty name="width" value="0.05" units="cm"/>
      <inkml:brushProperty name="height" value="0.05" units="cm"/>
    </inkml:brush>
  </inkml:definitions>
  <inkml:trace contextRef="#ctx0" brushRef="#br0">7 27 24575,'-5'-4'0,"4"-2"0,5 0 0,8 2 0,5 1 0,9 1 0,4 1 0,2 0 0,4 1 0,-4 0-8191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4:39.495"/>
    </inkml:context>
    <inkml:brush xml:id="br0">
      <inkml:brushProperty name="width" value="0.05" units="cm"/>
      <inkml:brushProperty name="height" value="0.05" units="cm"/>
    </inkml:brush>
  </inkml:definitions>
  <inkml:trace contextRef="#ctx0" brushRef="#br0">54 105 24575,'-5'0'0,"0"4"0,-1 6 0,-3 6 0,0 4 0,2 8 0,1 4 0,3 4 0,1 6 0,1 4 0,5-1 0,2 0 0,4-3 0,5 1 0,5-4 0,3-7 0,6-5 0,-2-8-8191</inkml:trace>
  <inkml:trace contextRef="#ctx0" brushRef="#br0" timeOffset="1">443 1 24575,'5'0'0,"5"4"0,1 6 0,4 6 0,2 9 0,9 8 0,3 9 0,2 5 0,-1 3 0,-5 8 0,-6 1 0,-8 0 0,-13-1 0,-15-2 0,-19-5 0,-3-13-8191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4:40.698"/>
    </inkml:context>
    <inkml:brush xml:id="br0">
      <inkml:brushProperty name="width" value="0.05" units="cm"/>
      <inkml:brushProperty name="height" value="0.05" units="cm"/>
    </inkml:brush>
  </inkml:definitions>
  <inkml:trace contextRef="#ctx0" brushRef="#br0">29 1 24575,'0'4'0,"0"6"0,0 6 0,0 4 0,-4 4 0,-3 1 0,2 7 0,0 5 0,2 1 0,1-1 0,0 2 0,2-6-8191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4:41.370"/>
    </inkml:context>
    <inkml:brush xml:id="br0">
      <inkml:brushProperty name="width" value="0.05" units="cm"/>
      <inkml:brushProperty name="height" value="0.05" units="cm"/>
    </inkml:brush>
  </inkml:definitions>
  <inkml:trace contextRef="#ctx0" brushRef="#br0">1 1 24575,'0'4'0,"4"2"0,6 0 0,11-1 0,5-2 0,3-1 0,6-5 0,0-3 0,4 0 0,0 1 0,-3 2 0,-8 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3:49.576"/>
    </inkml:context>
    <inkml:brush xml:id="br0">
      <inkml:brushProperty name="width" value="0.05" units="cm"/>
      <inkml:brushProperty name="height" value="0.05" units="cm"/>
    </inkml:brush>
  </inkml:definitions>
  <inkml:trace contextRef="#ctx0" brushRef="#br0">1 0 24575,'3'36'0,"1"1"0,3-2 0,0 1 0,17 46 0,-13-47 0,-10-30 0,13 33 0,-14-38 0,0 1 0,0-1 0,0 1 0,0-1 0,1 1 0,-1-1 0,0 1 0,0-1 0,1 1 0,-1-1 0,0 1 0,1-1 0,-1 0 0,1 1 0,-1-1 0,0 1 0,1-1 0,-1 0 0,1 0 0,-1 1 0,1-1 0,-1 0 0,1 0 0,-1 1 0,1-1 0,-1 0 0,1 0 0,-1 0 0,1 0 0,0 0 0,-1 0 0,1 0 0,-1 0 0,1 0 0,-1 0 0,1 0 0,-1 0 0,1-1 0,-1 1 0,1 0 0,-1 0 0,1 0 0,-1-1 0,1 1 0,-1 0 0,1-1 0,-1 1 0,1 0 0,-1-1 0,0 1 0,1-1 0,-1 1 0,0 0 0,1-1 0,-1 1 0,0-1 0,0 1 0,1-1 0,-1 1 0,0-1 0,0 0 0,21-38 0,-2 0 0,-1-2 0,12-44 0,-15 42 0,-14 40-72,0 0 1,0 0-1,0 0 0,0 0 0,0 0 0,1 1 0,-1-1 0,1 0 1,-1 1-1,1-1 0,0 1 0,0 0 0,1-1 0,-1 1 0,0 0 1,1 0-1,-1 0 0,6-2 0,3 3-6754</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4:41.743"/>
    </inkml:context>
    <inkml:brush xml:id="br0">
      <inkml:brushProperty name="width" value="0.05" units="cm"/>
      <inkml:brushProperty name="height" value="0.05" units="cm"/>
    </inkml:brush>
  </inkml:definitions>
  <inkml:trace contextRef="#ctx0" brushRef="#br0">1 6 24575,'0'-4'0,"0"3"0,0 5 0,0 8 0,0 5 0,0 5 0,4 7 0,2 3 0,0 5 0,-1 5 0,3-1 0,-1-2 0,0-3 0,-2-9-8191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4:42.071"/>
    </inkml:context>
    <inkml:brush xml:id="br0">
      <inkml:brushProperty name="width" value="0.05" units="cm"/>
      <inkml:brushProperty name="height" value="0.05" units="cm"/>
    </inkml:brush>
  </inkml:definitions>
  <inkml:trace contextRef="#ctx0" brushRef="#br0">345 6 24575,'0'0'0,"0"0"0,0-1 0,-1 1 0,1 0 0,0 0 0,0-1 0,0 1 0,0 0 0,0 0 0,0-1 0,0 1 0,0 0 0,0 0 0,0 0 0,-1-1 0,1 1 0,0 0 0,0 0 0,0 0 0,0 0 0,-1-1 0,1 1 0,0 0 0,0 0 0,-1 0 0,1 0 0,0 0 0,0 0 0,0-1 0,-1 1 0,1 0 0,0 0 0,0 0 0,-1 0 0,1 0 0,0 0 0,0 0 0,-1 0 0,1 0 0,-16 4 0,-13 11 0,12-5 0,-48 29 0,-105 81 0,166-117 0,1 0 0,-1 0 0,1 1 0,-1-1 0,1 1 0,0 0 0,1 0 0,-1 0 0,1 1 0,-1-1 0,1 0 0,-1 6 0,2-8 0,1 1 0,0 0 0,0-1 0,0 1 0,0-1 0,0 1 0,1 0 0,-1-1 0,1 1 0,-1-1 0,1 1 0,0-1 0,0 1 0,0-1 0,0 0 0,1 0 0,-1 1 0,1-1 0,-1 0 0,1 0 0,0 0 0,0 0 0,0-1 0,2 3 0,19 13-1365,0-4-5461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4:42.774"/>
    </inkml:context>
    <inkml:brush xml:id="br0">
      <inkml:brushProperty name="width" value="0.05" units="cm"/>
      <inkml:brushProperty name="height" value="0.05" units="cm"/>
    </inkml:brush>
  </inkml:definitions>
  <inkml:trace contextRef="#ctx0" brushRef="#br0">246 46 24575,'-3'-1'0,"0"0"0,0 0 0,0 0 0,0 0 0,1-1 0,-1 1 0,0-1 0,0 0 0,1 0 0,0 0 0,-4-4 0,-19-12 0,21 17 0,1 0 0,-1 0 0,0 0 0,1 0 0,-1 1 0,0-1 0,0 1 0,0 0 0,1 0 0,-1 0 0,0 1 0,0-1 0,1 1 0,-1 0 0,-3 2 0,0-1 0,1 1 0,-1 0 0,1 1 0,0 0 0,0 0 0,1 0 0,-11 10 0,10-8 0,0 0 0,0 1 0,1 0 0,-1 0 0,2 0 0,-1 1 0,1 0 0,0 0 0,1 0 0,-1 0 0,2 0 0,-1 1 0,-1 13 0,4-14 6,0 0 0,1 0 0,0 0 0,0-1 0,1 1 0,0 0 0,0-1 0,1 1 0,0-1 0,0 0 0,1 0 0,0 0 0,0-1 0,0 1 0,1-1 0,0 0 0,0 0 0,1-1 0,8 8 0,-3-4-155,0-1 1,1 0-1,0-1 1,0 0-1,1-1 1,0 0-1,0-1 1,0 0-1,27 5 1,2-4-6678</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4:43.137"/>
    </inkml:context>
    <inkml:brush xml:id="br0">
      <inkml:brushProperty name="width" value="0.05" units="cm"/>
      <inkml:brushProperty name="height" value="0.05" units="cm"/>
    </inkml:brush>
  </inkml:definitions>
  <inkml:trace contextRef="#ctx0" brushRef="#br0">101 23 24575,'-5'0'0,"0"0"0,0 0 0,0 1 0,1 0 0,-1 0 0,0 0 0,1 0 0,-1 1 0,1 0 0,0 0 0,-1 0 0,1 0 0,0 1 0,-5 4 0,6-5 0,1 1 0,-1-1 0,1 1 0,0 0 0,0 0 0,0 0 0,0 0 0,1 0 0,-1 0 0,1 1 0,0-1 0,0 1 0,0-1 0,0 0 0,0 1 0,1 0 0,-1-1 0,1 1 0,0-1 0,1 5 0,-1-6 0,0 1 0,1 0 0,-1 0 0,1-1 0,0 1 0,-1 0 0,1-1 0,0 1 0,1-1 0,-1 1 0,0-1 0,1 0 0,-1 0 0,1 1 0,0-1 0,0 0 0,0 0 0,0-1 0,3 4 0,-1-3 0,-1 0 0,1-1 0,0 1 0,0-1 0,-1 0 0,1 0 0,0 0 0,0 0 0,0 0 0,0-1 0,0 0 0,6 0 0,-4 0 0,-1-1 0,1 0 0,0 0 0,0 0 0,-1 0 0,1-1 0,0 0 0,-1 0 0,0-1 0,1 0 0,-1 1 0,0-2 0,-1 1 0,1-1 0,0 1 0,-1-1 0,0 0 0,6-8 0,-8 8 7,1 0 0,-2-1 0,1 1 0,0-1 0,-1 1 1,0-1-1,0 0 0,0 1 0,-1-1 0,1 0 0,-1 0 0,0 1 0,0-1 0,-1 0 0,0 0 0,-1-4 0,2 6-55,-1 1 0,0-1 0,0 1 0,0 0 0,0-1 1,0 1-1,-1 0 0,1 0 0,-1 0 0,1 0 0,-1 0 0,0 0 0,0 0 0,0 0 0,0 1 1,0-1-1,0 1 0,0 0 0,-1-1 0,1 1 0,0 0 0,-1 0 0,1 1 0,-1-1 0,1 0 0,-1 1 1,1-1-1,-1 1 0,1 0 0,-5 0 0,-10 2-6778</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4:43.697"/>
    </inkml:context>
    <inkml:brush xml:id="br0">
      <inkml:brushProperty name="width" value="0.05" units="cm"/>
      <inkml:brushProperty name="height" value="0.05" units="cm"/>
    </inkml:brush>
  </inkml:definitions>
  <inkml:trace contextRef="#ctx0" brushRef="#br0">1 59 24575,'4'0'0,"-1"1"0,1-1 0,-1 1 0,1-1 0,0 1 0,-1 0 0,1 0 0,-1 1 0,0-1 0,1 1 0,-1 0 0,0 0 0,0 0 0,0 0 0,0 0 0,-1 1 0,1-1 0,0 1 0,-1 0 0,0-1 0,3 5 0,0 2 0,0 1 0,0-1 0,-1 1 0,0 0 0,5 19 0,-9-29 0,0 0 0,0 0 0,0 1 0,0-1 0,0 0 0,0 0 0,0 0 0,0 1 0,0-1 0,0 0 0,0 0 0,0 0 0,0 1 0,0-1 0,0 0 0,0 0 0,1 0 0,-1 0 0,0 1 0,0-1 0,0 0 0,0 0 0,0 0 0,1 0 0,-1 0 0,0 0 0,0 0 0,0 1 0,0-1 0,1 0 0,-1 0 0,0 0 0,0 0 0,0 0 0,1 0 0,-1 0 0,0 0 0,0 0 0,0 0 0,1 0 0,-1 0 0,0 0 0,0 0 0,0 0 0,0 0 0,1 0 0,-1 0 0,0 0 0,0 0 0,1-1 0,9-10 0,5-18 0,-6 8 0,-4 5 0,2 0 0,0 1 0,1 0 0,18-27 0,-25 41 0,0-1 0,0 1 0,0 0 0,0 0 0,0 0 0,0 0 0,1 0 0,-1 0 0,0 0 0,1 1 0,-1-1 0,0 0 0,1 1 0,2-2 0,-4 2 0,1 0 0,0 0 0,0 0 0,0 0 0,-1 1 0,1-1 0,0 0 0,0 0 0,0 0 0,-1 1 0,1-1 0,0 0 0,0 1 0,-1-1 0,1 1 0,0-1 0,-1 1 0,1-1 0,-1 1 0,2 0 0,2 5 0,-1-1 0,0 1 0,0 0 0,0 0 0,4 11 0,8 14 0,-15-30 0,1-1 0,-1 1 0,1-1 0,0 1 0,-1-1 0,1 1 0,0-1 0,-1 1 0,1-1 0,0 0 0,-1 1 0,1-1 0,0 0 0,0 0 0,-1 1 0,1-1 0,0 0 0,0 0 0,0 0 0,-1 0 0,1 0 0,0 0 0,0 0 0,-1-1 0,1 1 0,0 0 0,0 0 0,1-1 0,21-16 0,2-1 0,-24 18 0,0-1 0,0 1 0,0 0 0,0-1 0,0 1 0,0 0 0,0 0 0,0 0 0,0 0 0,0 0 0,0 0 0,0 0 0,0 0 0,0 0 0,0 0 0,0 1 0,0-1 0,0 0 0,0 1 0,0-1 0,0 0 0,0 1 0,0 0 0,1 0 0,1 2-90,1 1 0,-1-1 0,-1 1 0,1 0-1,0 0 1,-1 0 0,0 0 0,0 0 0,3 9 0,-4-10-374,7 18-6362</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4:44.134"/>
    </inkml:context>
    <inkml:brush xml:id="br0">
      <inkml:brushProperty name="width" value="0.05" units="cm"/>
      <inkml:brushProperty name="height" value="0.05" units="cm"/>
    </inkml:brush>
  </inkml:definitions>
  <inkml:trace contextRef="#ctx0" brushRef="#br0">31 18 24575,'-8'-8'0,"-4"-1"0,12 10 0,-1 0 0,0-1 0,1 1 0,-1 0 0,1 0 0,-1 1 0,1-1 0,-1 0 0,1 0 0,0 0 0,0 0 0,-1 0 0,1 0 0,0 0 0,0 0 0,0 1 0,0-1 0,1 1 0,-3 27 0,3 1 0,0-1 0,7 35 0,23 90 0,-3-21 0,-27-127 0,4 30 0,-5-35 0,1 1 0,-1-1 0,0 1 0,0-1 0,0 0 0,0 1 0,0-1 0,0 1 0,-1-1 0,1 0 0,0 1 0,-1-1 0,1 0 0,-1 1 0,1-1 0,-1 0 0,0 1 0,1-1 0,-3 2 0,3-3 0,-1-1 0,0 1 0,0 0 0,0 0 0,0-1 0,0 1 0,0-1 0,1 1 0,-1-1 0,0 1 0,0-1 0,1 1 0,-1-1 0,0 1 0,1-1 0,-1 0 0,1 1 0,-1-1 0,1 0 0,-1 0 0,1 0 0,-1 1 0,1-1 0,0 0 0,-1 0 0,1-1 0,-14-27 0,13 27 0,-8-25 0,1-1 0,1-1 0,2 1 0,0-1 0,2 0 0,1 0 0,2 0 0,0 0 0,6-34 0,-5 54 0,0 0 0,1 0 0,0 0 0,1 0 0,-1 0 0,2 1 0,-1-1 0,1 1 0,0 0 0,9-12 0,-9 16 0,-1 0 0,1 0 0,0 1 0,0 0 0,1-1 0,-1 1 0,1 1 0,-1-1 0,1 1 0,0 0 0,0 0 0,0 0 0,0 0 0,0 1 0,0 0 0,0 0 0,1 1 0,-1-1 0,8 1 0,-9 0 0,0 0 0,-1 0 0,1 0 0,0 1 0,0-1 0,-1 1 0,1 0 0,-1 0 0,1 0 0,0 1 0,-1-1 0,0 1 0,1-1 0,-1 1 0,0 0 0,0 1 0,0-1 0,0 0 0,-1 1 0,1 0 0,0 0 0,-1 0 0,0 0 0,0 0 0,0 0 0,0 0 0,0 0 0,-1 1 0,1-1 0,-1 1 0,0 0 0,0-1 0,0 1 0,-1 0 0,1-1 0,-1 1 0,0 0 0,0 0 0,0-1 0,-1 1 0,1 0 0,-1-1 0,0 1 0,0 0 0,0-1 0,-1 1 0,1-1 0,-1 1 0,-2 3 0,-1 0-80,0 0 0,0-1-1,-1 1 1,1-1 0,-1 0-1,-1 0 1,1-1 0,-1 0-1,0 0 1,-1-1 0,1 0 0,-1 0-1,1-1 1,-1 1 0,0-2-1,-9 3 1,-28 7-6746</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4:45.695"/>
    </inkml:context>
    <inkml:brush xml:id="br0">
      <inkml:brushProperty name="width" value="0.05" units="cm"/>
      <inkml:brushProperty name="height" value="0.05" units="cm"/>
    </inkml:brush>
  </inkml:definitions>
  <inkml:trace contextRef="#ctx0" brushRef="#br0">46 26 24575,'0'-1'0,"0"0"0,0-1 0,0 1 0,0-1 0,0 1 0,1 0 0,-1-1 0,0 1 0,1-1 0,-1 1 0,1 0 0,-1-1 0,1 1 0,-1 0 0,1 0 0,0-1 0,1 0 0,5 4 0,-2 15 0,1 34 0,-2 0 0,-5 77 0,-1-45 0,2 39 0,15 834 0,-13-907 0,7 235 0,-10-232 0,-3 0 0,-2-1 0,-17 74 0,13-81 0,-5 64 0,12-69 0,-3 0 0,-15 57 0,19-91-151,0 1-1,1-1 0,-1 1 0,1-1 1,1 1-1,-1-1 0,1 1 1,0 9-1,4 0-6674</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4:46.629"/>
    </inkml:context>
    <inkml:brush xml:id="br0">
      <inkml:brushProperty name="width" value="0.05" units="cm"/>
      <inkml:brushProperty name="height" value="0.05" units="cm"/>
    </inkml:brush>
  </inkml:definitions>
  <inkml:trace contextRef="#ctx0" brushRef="#br0">1 1 24575,'0'1'0,"0"1"0,1 0 0,-1-1 0,1 1 0,-1 0 0,1-1 0,0 1 0,0 0 0,0-1 0,-1 1 0,1-1 0,1 0 0,-1 1 0,0-1 0,0 0 0,1 0 0,-1 1 0,0-1 0,1 0 0,-1 0 0,1-1 0,1 2 0,41 16 0,-36-15 0,16 4 0,0-1 0,1-1 0,0-1 0,31 1 0,105-5 0,-78-2 0,684 4 0,0 29 0,-150-2 0,-335-19 0,-25 3 0,154 5 0,0-28 0,44-4 0,-194 11 0,-38-9 0,54-1 0,-30 13 0,281-10 0,478-44 0,-907 49 0,1077-31 0,-954 36 0,674 17 0,-851-14-107,-20 0-144,0-1-1,-1-2 0,1 0 1,48-8-1,-57 3-6574</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4:49.286"/>
    </inkml:context>
    <inkml:brush xml:id="br0">
      <inkml:brushProperty name="width" value="0.05" units="cm"/>
      <inkml:brushProperty name="height" value="0.05" units="cm"/>
    </inkml:brush>
  </inkml:definitions>
  <inkml:trace contextRef="#ctx0" brushRef="#br0">0 106 24575,'162'-14'0,"-62"4"0,1417-53-326,-1215 56-481,1792-5 807,-1294 15 0,-121-5-1,713 4-65,-484 36 51,207 1 16,-442-66-98,49 1 1394,1460 27-1283,-1829 12-14,-52 0 0,97-14 0,79 3 0,-123 30 0,-245-19 0,-79-9 0,1-1 0,52 12 0,-72-12 0,0 1 0,-1 0 0,0 0 0,1 1 0,-2 1 0,1 0 0,-1 0 0,13 11 0,-17-12 0,0 0 0,0 1 0,-1-1 0,1 1 0,-1 1 0,-1-1 0,1 0 0,-1 1 0,0 0 0,0 0 0,1 9 0,2 10 0,5 46 0,-10-65 0,1 10 0,-2 0 0,0 0 0,-1 0 0,-1 0 0,0 0 0,-1 0 0,-1 0 0,-1-1 0,0 1 0,-14 28 0,6-12 0,1 1 0,2 0 0,1 1 0,-7 61 0,-12 549 0,28-623 0,18 519 0,-14-501 0,-1 0 0,-3 1 0,0-1 0,-3 0 0,-1 0 0,-17 66 0,-27 36 0,31-96 0,1 0 0,3 1 0,-15 90 0,27-105 0,1 1 0,2-1 0,9 51 0,-6-51 0,-1-1 0,-1 1 0,-3 50 0,0-80 0,0 0 0,-1 0 0,1-1 0,0 1 0,0 0 0,-1 0 0,0-1 0,1 1 0,-1 0 0,0-1 0,1 1 0,-1-1 0,0 1 0,0-1 0,0 0 0,0 1 0,-1-1 0,1 0 0,0 0 0,-1 1 0,1-1 0,0 0 0,-1-1 0,1 1 0,-1 0 0,0 0 0,1 0 0,-1-1 0,0 1 0,1-1 0,-1 0 0,0 1 0,1-1 0,-1 0 0,-3 0 0,-5-1 0,-1 0 0,1 0 0,-1-1 0,-19-6 0,11 2 0,-67-11 0,-144-10 0,77 11 0,-99-16 0,-381-42 0,-22 60 0,0 46 0,482-21 0,-826 106 0,889-97 0,-1-6 0,-180 2 0,-389-19 0,634 0 0,-1-2 0,1-2 0,-70-20 0,-51-8 0,102 24-19,27 5-654,-58-4 0,74 10-6153</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4:50.500"/>
    </inkml:context>
    <inkml:brush xml:id="br0">
      <inkml:brushProperty name="width" value="0.05" units="cm"/>
      <inkml:brushProperty name="height" value="0.05" units="cm"/>
    </inkml:brush>
  </inkml:definitions>
  <inkml:trace contextRef="#ctx0" brushRef="#br0">4 342 24575,'1'10'0,"0"0"0,1 0 0,0 0 0,5 14 0,4 15 0,-1 15 0,-1 1 0,-4 0 0,-1 58 0,-35-217 0,22 58 0,2-1 0,2 0 0,3 0 0,1 0 0,7-67 0,-3 96 0,0-1 0,1 1 0,1 0 0,1 0 0,1 0 0,0 1 0,1 0 0,1 0 0,15-21 0,-21 32 0,1 0 0,1 1 0,-1 0 0,1 0 0,0 1 0,0-1 0,0 1 0,1 0 0,-1 0 0,1 1 0,0 0 0,0 0 0,0 0 0,1 1 0,-1 0 0,0 0 0,1 0 0,0 1 0,-1 0 0,1 0 0,0 1 0,0 0 0,-1 0 0,1 0 0,0 1 0,-1 0 0,1 1 0,0-1 0,7 4 0,-9-3 0,1 0 0,-1 0 0,1 1 0,-1-1 0,0 1 0,0 1 0,0-1 0,-1 1 0,1-1 0,-1 2 0,0-1 0,0 0 0,0 1 0,0-1 0,-1 1 0,0 0 0,0 1 0,0-1 0,-1 0 0,3 9 0,-3-7 0,-1 0 0,0 0 0,0 0 0,-1 0 0,1 0 0,-2 0 0,1 0 0,-1 0 0,0 0 0,-1 0 0,1 0 0,-1 0 0,-1-1 0,1 1 0,-1 0 0,-7 10 0,1-3 0,-1 0 0,0-1 0,-1 0 0,0-1 0,-1 0 0,-19 14 0,-87 53 0,90-62 0,2 3 0,26-20 0,0 1 0,-1-1 0,1 1 0,0-1 0,-1 1 0,1-1 0,0 1 0,0-1 0,0 1 0,-1-1 0,1 1 0,0-1 0,0 1 0,0 0 0,0-1 0,0 1 0,0-1 0,0 1 0,0-1 0,0 1 0,0-1 0,1 1 0,-1-1 0,0 1 0,0-1 0,0 1 0,1-1 0,-1 1 0,0-1 0,1 1 0,-1-1 0,0 1 0,1-1 0,-1 1 0,0-1 0,1 0 0,-1 1 0,1-1 0,-1 0 0,1 1 0,-1-1 0,1 0 0,-1 0 0,1 0 0,-1 1 0,1-1 0,-1 0 0,1 0 0,-1 0 0,1 0 0,0 0 0,32 12 0,48 9 0,29 10 0,21 30 130,-41-17-1625,-67-34-5331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3:50.042"/>
    </inkml:context>
    <inkml:brush xml:id="br0">
      <inkml:brushProperty name="width" value="0.05" units="cm"/>
      <inkml:brushProperty name="height" value="0.05" units="cm"/>
    </inkml:brush>
  </inkml:definitions>
  <inkml:trace contextRef="#ctx0" brushRef="#br0">12 317 24575,'-4'5'0,"-2"5"0,4 1 0,8-5 0,7-4 0,5-3 0,5 0 0,2-1 0,1-4 0,2-1 0,-5 1-8191</inkml:trace>
  <inkml:trace contextRef="#ctx0" brushRef="#br0" timeOffset="1">400 32 24575,'0'-4'0,"0"-7"0,-4 0 0,-2 5 0,1 9 0,0 8 0,2 6 0,1 9 0,1 5 0,1 6 0,0 1 0,0-2 0,0 2 0,0-1 0,1-2 0,-1-3 0,0-3 0,0-5-8191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4:50.925"/>
    </inkml:context>
    <inkml:brush xml:id="br0">
      <inkml:brushProperty name="width" value="0.05" units="cm"/>
      <inkml:brushProperty name="height" value="0.05" units="cm"/>
    </inkml:brush>
  </inkml:definitions>
  <inkml:trace contextRef="#ctx0" brushRef="#br0">13 195 24575,'-10'-34'0,"7"27"0,11 25 0,11 26 0,-2 1 0,14 55 0,-25-74 0,-1 0 0,-1 1 0,-1 0 0,-2 0 0,-2 39 0,1-64 0,0-1 0,0 0 0,0 1 0,0-1 0,0 0 0,0 1 0,0-1 0,-1 0 0,1 0 0,0 1 0,-1-1 0,1 0 0,-1 0 0,0 1 0,1-1 0,-1 0 0,0 0 0,0 0 0,0 0 0,1 0 0,-1 0 0,0 0 0,0 0 0,-1-1 0,1 1 0,-2 1 0,2-2 0,0-1 0,-1 1 0,1-1 0,0 1 0,0-1 0,-1 1 0,1-1 0,0 0 0,0 0 0,0 0 0,0 1 0,0-1 0,0 0 0,0 0 0,0 0 0,1-1 0,-1 1 0,0 0 0,1 0 0,-1 0 0,0 0 0,1-1 0,-1 1 0,1 0 0,0-1 0,0 1 0,-1-2 0,-10-40 0,1 0 0,2-1 0,2 0 0,2-1 0,2 1 0,7-84 0,-5 128 0,2-22 0,1-1 0,8-31 0,-10 50 0,0 0 0,0 0 0,1 0 0,-1 0 0,1 0 0,0 0 0,0 1 0,0-1 0,0 0 0,1 1 0,-1 0 0,1-1 0,0 1 0,0 0 0,0 0 0,0 1 0,1-1 0,-1 1 0,1 0 0,6-4 0,-6 6 0,-1 0 0,1-1 0,-1 1 0,1 1 0,-1-1 0,1 0 0,-1 1 0,0 0 0,1-1 0,-1 1 0,0 1 0,1-1 0,-1 0 0,0 1 0,0 0 0,0 0 0,0 0 0,-1 0 0,1 0 0,0 0 0,-1 1 0,4 3 0,6 8 0,0 0 0,18 28 0,-29-40 0,30 46 60,40 85 0,-60-109-308,-1 1 1,-1 1-1,-1 0 1,-2 0-1,6 45 1,-10-46-6579</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4:51.282"/>
    </inkml:context>
    <inkml:brush xml:id="br0">
      <inkml:brushProperty name="width" value="0.05" units="cm"/>
      <inkml:brushProperty name="height" value="0.05" units="cm"/>
    </inkml:brush>
  </inkml:definitions>
  <inkml:trace contextRef="#ctx0" brushRef="#br0">56 161 24575,'-4'0'0,"-7"-5"0,-5-1 0,0-4 0,7 0 0,10 1 0,9-2 0,7 1 0,9 2 0,10-2 0,7 0 0,9-1 0,5-5 0,2 2 0,-1-2 0,-10 2-8191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4:51.627"/>
    </inkml:context>
    <inkml:brush xml:id="br0">
      <inkml:brushProperty name="width" value="0.05" units="cm"/>
      <inkml:brushProperty name="height" value="0.05" units="cm"/>
    </inkml:brush>
  </inkml:definitions>
  <inkml:trace contextRef="#ctx0" brushRef="#br0">70 365 24575,'-3'-2'0,"1"-1"0,0 0 0,0 0 0,1 0 0,-1 0 0,1 0 0,-1 0 0,1 0 0,0-1 0,0 1 0,1 0 0,-1-1 0,1 1 0,-1 0 0,1-1 0,0 1 0,1-7 0,-1 9 0,0 1 0,0 0 0,0 0 0,0-1 0,0 1 0,1 0 0,-1 0 0,0-1 0,0 1 0,0 0 0,0 0 0,0 0 0,1-1 0,-1 1 0,0 0 0,0 0 0,0 0 0,1 0 0,-1 0 0,0-1 0,0 1 0,1 0 0,-1 0 0,0 0 0,0 0 0,1 0 0,-1 0 0,0 0 0,0 0 0,1 0 0,-1 0 0,0 0 0,0 0 0,1 0 0,-1 0 0,0 0 0,0 0 0,1 0 0,-1 0 0,0 0 0,0 0 0,1 0 0,-1 1 0,0-1 0,0 0 0,1 0 0,-1 0 0,0 0 0,0 1 0,0-1 0,1 0 0,-1 0 0,0 0 0,0 1 0,0-1 0,0 0 0,0 0 0,0 0 0,1 1 0,-1-1 0,0 0 0,0 0 0,0 1 0,0-1 0,10 18 0,8 31 0,-2 1 0,-2 1 0,-3 1 0,7 78 0,-17-123 0,0 0 0,0 0 0,1-1 0,3 12 0,-5-34 0,-7-17 0,-43-97 0,26 74 0,3-2 0,2-1 0,-17-96 0,35 145 0,0 0 0,1-1 0,0 1 0,0 0 0,1 0 0,1 0 0,0 0 0,0 1 0,1-1 0,0 0 0,5-10 0,-6 16 0,0 0 0,0 1 0,0-1 0,1 0 0,-1 1 0,1 0 0,0-1 0,0 1 0,0 0 0,1 0 0,-1 1 0,1-1 0,0 1 0,-1 0 0,1 0 0,0 0 0,0 0 0,0 1 0,0-1 0,1 1 0,-1 0 0,0 1 0,1-1 0,-1 1 0,0-1 0,1 1 0,7 1 0,0 1 0,-1 1 0,0 0 0,-1 0 0,1 1 0,-1 0 0,1 1 0,-1 0 0,0 1 0,-1 0 0,0 0 0,0 1 0,0 0 0,-1 1 0,11 11 0,-15-15 0,0 1 0,-1-1 0,1 1 0,-1 0 0,0 0 0,0 0 0,-1 0 0,1 1 0,-1-1 0,-1 1 0,1-1 0,-1 1 0,1 0 0,-2-1 0,1 1 0,-1 0 0,0 0 0,0 0 0,0 0 0,-1-1 0,0 1 0,0 0 0,0 0 0,-1-1 0,0 1 0,0-1 0,0 0 0,-1 1 0,-4 6 0,-1-2-273,0 0 0,-1-1 0,0 1 0,-11 8 0,-9 5-6553</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4:52.376"/>
    </inkml:context>
    <inkml:brush xml:id="br0">
      <inkml:brushProperty name="width" value="0.05" units="cm"/>
      <inkml:brushProperty name="height" value="0.05" units="cm"/>
    </inkml:brush>
  </inkml:definitions>
  <inkml:trace contextRef="#ctx0" brushRef="#br0">1 241 24575,'0'-64'0,"2"64"0,3 9 0,4 15 0,82 287 0,-88-298 0,-9-21 0,-9-22 0,1-4 0,2-1 0,2 0 0,1-1 0,2 0 0,1 0 0,2-1 0,1-65 0,3 94 0,0 1 0,1-1 0,1 1 0,-1 0 0,1-1 0,0 1 0,1 0 0,0 0 0,0 0 0,7-11 0,-7 14 0,0 0 0,0 0 0,1 0 0,0 1 0,-1 0 0,1-1 0,0 1 0,0 1 0,1-1 0,-1 1 0,1-1 0,-1 1 0,1 1 0,0-1 0,-1 1 0,1-1 0,6 0 0,6 0 0,1 0 0,0 2 0,-1 0 0,1 0 0,0 2 0,-1 0 0,1 1 0,-1 1 0,0 0 0,0 2 0,24 10 0,-39-15 0,0-1 0,0 1 0,0 0 0,0 0 0,0 0 0,-1 0 0,1 1 0,-1-1 0,1 0 0,-1 1 0,1-1 0,-1 1 0,0-1 0,1 1 0,-1 0 0,0-1 0,0 1 0,0 0 0,-1 0 0,1 0 0,0 0 0,-1 0 0,1 0 0,0 4 0,-2-3 0,1-1 0,-1 1 0,0 0 0,0 0 0,0 0 0,0-1 0,0 1 0,0 0 0,-1-1 0,1 1 0,-1-1 0,0 0 0,0 0 0,0 1 0,0-1 0,0 0 0,-4 2 0,-12 9 0,-1-1 0,0-1 0,-1-1 0,0 0 0,-27 8 0,6-1 0,39-17 0,1 1 0,-1-1 0,1 1 0,0-1 0,-1 1 0,1 0 0,0-1 0,-1 1 0,1 0 0,0 0 0,0 0 0,0 0 0,0 0 0,0 0 0,0 0 0,0 1 0,-1 1 0,2-2 0,0 0 0,0-1 0,0 1 0,0-1 0,1 1 0,-1 0 0,0-1 0,0 1 0,1 0 0,-1-1 0,0 1 0,1-1 0,-1 1 0,1-1 0,-1 1 0,1-1 0,-1 1 0,1-1 0,-1 0 0,1 1 0,-1-1 0,1 0 0,-1 1 0,1-1 0,0 0 0,0 1 0,9 3 0,0-1 0,0 0 0,15 2 0,-23-5 0,27 5 0,-5-1 0,33 9 0,-52-12 0,-1 1 0,1-1 0,-1 1 0,0 0 0,1 0 0,-1 1 0,0-1 0,0 1 0,0 0 0,-1 0 0,1 0 0,-1 0 0,5 7 0,-6-8 0,-1 0 0,0 0 0,0 1 0,-1-1 0,1 0 0,0 1 0,-1-1 0,1 1 0,-1-1 0,0 1 0,0-1 0,0 0 0,0 1 0,0-1 0,-1 1 0,1-1 0,-1 1 0,1-1 0,-1 0 0,0 1 0,0-1 0,0 0 0,0 0 0,-1 0 0,1 1 0,0-1 0,-1-1 0,0 1 0,1 0 0,-1 0 0,0-1 0,0 1 0,-3 1 0,-2 3 0,0-1 0,-1 1 0,0-2 0,0 1 0,0-1 0,0-1 0,-17 6 0,9-6 20,-1 0 0,1-1 0,-1 0 0,0-1 0,-25-3 0,31 1-169,0 0 1,0-1-1,1 0 1,-1-1-1,0-1 1,1 1-1,0-1 1,0-1-1,-12-8 1,1-2-6678</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4:52.731"/>
    </inkml:context>
    <inkml:brush xml:id="br0">
      <inkml:brushProperty name="width" value="0.05" units="cm"/>
      <inkml:brushProperty name="height" value="0.05" units="cm"/>
    </inkml:brush>
  </inkml:definitions>
  <inkml:trace contextRef="#ctx0" brushRef="#br0">5 60 24575,'80'-59'0,"-80"59"0,-9 6 0,1-1 0,1 2 0,-1-1 0,1 1 0,-7 8 0,9-6 0,0 0 0,1 1 0,0-1 0,1 1 0,0 0 0,1 0 0,0 0 0,0 0 0,1 0 0,0 0 0,1 20 0,1-18 0,0-1 0,0 1 0,1-1 0,1 1 0,0-1 0,0 0 0,1 0 0,0 0 0,1 0 0,8 12 0,-9-17 0,1 0 0,0-1 0,1 1 0,-1-1 0,1 0 0,0 0 0,1-1 0,-1 0 0,1 0 0,-1 0 0,1-1 0,0 0 0,1 0 0,-1-1 0,0 0 0,1 0 0,-1-1 0,1 0 0,0 0 0,-1-1 0,1 0 0,10-1 0,-10 1 0,-1-1 0,1-1 0,-1 1 0,0-1 0,1 0 0,-1-1 0,0 0 0,-1 0 0,1 0 0,0-1 0,-1 0 0,0 0 0,0-1 0,0 0 0,0 0 0,-1 0 0,0-1 0,0 1 0,0-1 0,-1 0 0,0-1 0,6-10 0,-8 11 0,0 0 0,0 0 0,0 0 0,-1 0 0,0-1 0,0 1 0,-1 0 0,1 0 0,-1-1 0,-1 1 0,1 0 0,-1 0 0,0-1 0,0 1 0,-1 0 0,0 0 0,0 0 0,0 0 0,-1 1 0,0-1 0,0 1 0,-1-1 0,-3-4 0,1 3 0,-1 0 0,1 0 0,-1 0 0,-1 1 0,1 0 0,-1 0 0,0 1 0,0 0 0,-1 1 0,0-1 0,1 2 0,-1-1 0,-1 1 0,-14-3 0,-17 1-1365,2 2-5461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4:54.942"/>
    </inkml:context>
    <inkml:brush xml:id="br0">
      <inkml:brushProperty name="width" value="0.05" units="cm"/>
      <inkml:brushProperty name="height" value="0.05" units="cm"/>
    </inkml:brush>
  </inkml:definitions>
  <inkml:trace contextRef="#ctx0" brushRef="#br0">0 0 24575,'1'1'0,"0"-1"0,0 1 0,1-1 0,-1 1 0,0-1 0,0 1 0,0 0 0,0-1 0,0 1 0,0 0 0,-1 0 0,1 0 0,0 0 0,0 0 0,0 0 0,-1 0 0,1 0 0,-1 0 0,1 0 0,-1 0 0,1 0 0,-1 1 0,0-1 0,1 0 0,-1 0 0,0 0 0,0 3 0,5 38 0,-5-37 0,3 178 0,-4-102 0,10 82 0,17 112 0,-26-251 120,0-23-152,1-1-1,-1 0 1,0 1 0,0-1 0,0 1-1,0-1 1,0 1 0,0-1-1,-1 1 1,1-1 0,0 1 0,0-1-1,0 0 1,0 1 0,0-1-1,-1 1 1,1-1 0,0 0 0,0 1-1,-1-1 1,1 0 0,0 1-1,-1-1 1,1 0 0,0 1 0,-1-1-1,1 0 1,0 0 0,-1 1-1,1-1 1,-1 0 0,1 0 0,0 0-1,-1 1 1,1-1 0,-1 0-1,1 0 1,-1 0 0,1 0 0,-1 0-1,1 0 1,0 0 0,-1 0-1,1 0 1,-2 0 0,-6-6-6794</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4:55.300"/>
    </inkml:context>
    <inkml:brush xml:id="br0">
      <inkml:brushProperty name="width" value="0.05" units="cm"/>
      <inkml:brushProperty name="height" value="0.05" units="cm"/>
    </inkml:brush>
  </inkml:definitions>
  <inkml:trace contextRef="#ctx0" brushRef="#br0">196 6 24575,'0'-4'0,"-5"2"0,-1 7 0,-4 2 0,0 4 0,-3 5 0,-4 4 0,-3 3 0,-3 2 0,3 1 0,0-3 0,-1-7 0,4-1 0,4-3-8191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4:55.654"/>
    </inkml:context>
    <inkml:brush xml:id="br0">
      <inkml:brushProperty name="width" value="0.05" units="cm"/>
      <inkml:brushProperty name="height" value="0.05" units="cm"/>
    </inkml:brush>
  </inkml:definitions>
  <inkml:trace contextRef="#ctx0" brushRef="#br0">1 24 24575,'0'-5'0,"4"-1"0,7 1 0,5 0 0,4 2 0,-1 6 0,1 6 0,1 6 0,-3 5 0,0 4 0,1 2 0,2 1 0,2 4 0,1 2 0,1 0 0,-3-7-8191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4:57.648"/>
    </inkml:context>
    <inkml:brush xml:id="br0">
      <inkml:brushProperty name="width" value="0.05" units="cm"/>
      <inkml:brushProperty name="height" value="0.05" units="cm"/>
    </inkml:brush>
  </inkml:definitions>
  <inkml:trace contextRef="#ctx0" brushRef="#br0">235 0 24575,'-1'7'0,"0"0"0,-1-1 0,1 1 0,-1-1 0,-4 9 0,-3 12 0,-8 58 0,4 1 0,-2 115 0,12-153 0,-7 152 0,-18 207 0,19-336 0,-3 0 0,-4-2 0,-41 117 0,51-171 0,-16 45 0,21-56 0,0 0 0,0 1 0,1-1 0,-1 1 0,1-1 0,0 1 0,0-1 0,0 1 0,0 0 0,1-1 0,1 5 0,-1-7 0,0 0 0,0-1 0,0 1 0,0 0 0,0-1 0,0 1 0,0-1 0,1 1 0,-1-1 0,1 1 0,-1-1 0,1 0 0,-1 0 0,1 0 0,0 0 0,0 0 0,-1 0 0,1 0 0,0 0 0,0-1 0,0 1 0,0-1 0,0 0 0,0 1 0,0-1 0,0 0 0,3 0 0,7-1 0,0 0 0,0 0 0,18-6 0,-9 3 0,66-6 0,0 3 0,98 6 0,23-1 0,1506-45-550,-592 64-496,-639-7 809,437 13 256,686 6-133,-352-45-358,-328-11 472,-184 19 1922,-194 6-1444,-161-12-478,-129 3 0,245-13 0,312-6 0,75 32 0,-881-2 0,13 0 0,-1-1 0,22-3 0,-30-1-36,-17-1 114,-26-2-1011,26 7 459,-36-8-6352</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4:59.581"/>
    </inkml:context>
    <inkml:brush xml:id="br0">
      <inkml:brushProperty name="width" value="0.05" units="cm"/>
      <inkml:brushProperty name="height" value="0.05" units="cm"/>
    </inkml:brush>
  </inkml:definitions>
  <inkml:trace contextRef="#ctx0" brushRef="#br0">0 54 24575,'586'-10'0,"1059"-33"-988,1 45 635,-908 10-1281,121 1 1425,1431 28 209,-726-7 0,-450-31-297,-113-1-466,-377 14 354,-310-7 424,21 2-20,302 5 1120,-18-2 1916,103-4-2550,-671-10-465,-20-3-16,10 1 0,-41 2 0,0 1 0,1-1 0,-1 0 0,0 0 0,1 0 0,-1 0 0,0 1 0,1-1 0,-1 0 0,0 0 0,0 1 0,1-1 0,-1 0 0,0 1 0,0-1 0,0 0 0,1 0 0,-1 1 0,0-1 0,0 0 0,0 1 0,0-1 0,0 1 0,1-1 0,-1 0 0,0 1 0,0-1 0,0 0 0,0 1 0,0-1 0,0 1 0,0-1 0,0 0 0,-1 1 0,1-1 0,-4 18 0,3-13 0,-1 5 0,-12 46 0,3 1 0,-6 91 0,18 167 0,-2 40 0,-9-245 0,-33 153 0,27-181 0,12-53 0,2-16 0,0 0 0,-1-1 0,0 1 0,-7 18 0,8-28 0,1 0 0,-1 0 0,0 0 0,0 0 0,0-1 0,0 1 0,0 0 0,0-1 0,-1 0 0,1 0 0,-1 0 0,0 0 0,1 0 0,-1 0 0,0 0 0,0-1 0,0 0 0,0 0 0,0 1 0,-1-2 0,1 1 0,-5 0 0,-38 2 0,0-2 0,0-2 0,-82-12 0,69 6 0,-15-2 37,-784-79-328,-2 46 6,720 44 285,1 5 0,1 7 0,0 6 0,-210 58 0,276-57-1276,13-3-5100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3:50.443"/>
    </inkml:context>
    <inkml:brush xml:id="br0">
      <inkml:brushProperty name="width" value="0.05" units="cm"/>
      <inkml:brushProperty name="height" value="0.05" units="cm"/>
    </inkml:brush>
  </inkml:definitions>
  <inkml:trace contextRef="#ctx0" brushRef="#br0">0 143 24575,'0'-2'0,"0"0"0,1 0 0,-1-1 0,1 1 0,-1 0 0,1 0 0,0 0 0,-1 0 0,1 0 0,0 1 0,0-1 0,1 0 0,-1 0 0,0 0 0,1 1 0,-1-1 0,1 1 0,-1-1 0,1 1 0,0 0 0,-1 0 0,1-1 0,0 1 0,0 0 0,0 1 0,0-1 0,2-1 0,9-2 0,-1 1 0,0 0 0,21-1 0,-8 0 0,34-2 0,-45 6 0,0-1 0,0-1 0,0 0 0,20-7 0,-31 8 0,-1 0 0,1-1 0,-1 1 0,0-1 0,0 0 0,0 0 0,0 1 0,0-2 0,0 1 0,0 0 0,0 0 0,-1 0 0,0-1 0,1 1 0,-1-1 0,0 1 0,0-1 0,0 0 0,0 1 0,-1-1 0,1 0 0,-1 0 0,1 1 0,-1-4 0,-2 44 0,1 0 0,2 0 0,10 62 0,-6-70-1365,-2-5-5461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01.460"/>
    </inkml:context>
    <inkml:brush xml:id="br0">
      <inkml:brushProperty name="width" value="0.05" units="cm"/>
      <inkml:brushProperty name="height" value="0.05" units="cm"/>
    </inkml:brush>
  </inkml:definitions>
  <inkml:trace contextRef="#ctx0" brushRef="#br0">0 11 24575,'0'-4'0,"5"-2"0,0 5 0,1 7 0,-2 11 0,0 7 0,2 9 0,1 7 0,-1 5 0,3 5 0,-1 2 0,0 1 0,2-4 0,-1-2 0,-1-4 0,-3-5 0,-1-9-8191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01.805"/>
    </inkml:context>
    <inkml:brush xml:id="br0">
      <inkml:brushProperty name="width" value="0.05" units="cm"/>
      <inkml:brushProperty name="height" value="0.05" units="cm"/>
    </inkml:brush>
  </inkml:definitions>
  <inkml:trace contextRef="#ctx0" brushRef="#br0">140 525 24575,'-16'-40'0,"-29"-54"0,25 54 0,-20-54 0,36 81 0,0 0 0,1 0 0,0-1 0,1 1 0,1-1 0,0 0 0,1 1 0,1-21 0,0 28 0,0 1 0,0 0 0,0 0 0,1 0 0,-1 0 0,1 0 0,0 0 0,1 0 0,-1 0 0,1 1 0,0-1 0,0 1 0,0 0 0,1 0 0,7-7 0,-6 7 0,1 1 0,-1-1 0,1 1 0,0 0 0,1 0 0,-1 1 0,0-1 0,1 2 0,-1-1 0,1 1 0,7-1 0,4 1 0,-1 1 0,1 0 0,-1 2 0,1 0 0,-1 1 0,0 1 0,0 0 0,30 12 0,-34-10 0,0 0 0,-1 0 0,1 1 0,-1 1 0,-1 0 0,1 1 0,-2 0 0,1 1 0,-1 0 0,16 20 0,-22-24 0,0 1 0,0-1 0,0 1 0,-1 0 0,0 0 0,0 1 0,-1-1 0,0 1 0,0-1 0,-1 1 0,0 0 0,0-1 0,-1 1 0,1 0 0,-2 0 0,1 0 0,-1-1 0,-1 1 0,1 0 0,-1-1 0,-4 8 0,0 0 11,-1-2 0,0 1 0,-1-1 0,-1 0 0,0-1 0,0 0-1,-2 0 1,1-1 0,-1-1 0,-23 17 0,7-8-382,0-1-1,-2-1 1,-59 25 0,52-29-6455</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02.132"/>
    </inkml:context>
    <inkml:brush xml:id="br0">
      <inkml:brushProperty name="width" value="0.05" units="cm"/>
      <inkml:brushProperty name="height" value="0.05" units="cm"/>
    </inkml:brush>
  </inkml:definitions>
  <inkml:trace contextRef="#ctx0" brushRef="#br0">1 109 24575,'59'-8'0,"-48"6"0,0 0 0,0 1 0,18-1 0,-12 3 0,0 1 0,0 1 0,0 0 0,0 1 0,0 1 0,29 13 0,-38-14 0,0 0 0,0 0 0,0 1 0,-1-1 0,0 2 0,0-1 0,0 1 0,0 0 0,-1 0 0,0 1 0,0 0 0,-1 0 0,0 1 0,0-1 0,3 9 0,-7-13 0,1 0 0,-1 0 0,0 0 0,-1 1 0,1-1 0,0 0 0,-1 1 0,0-1 0,0 0 0,0 1 0,0-1 0,-1 0 0,1 1 0,-1-1 0,0 0 0,0 0 0,0 0 0,0 0 0,-2 4 0,1-3 0,-1 0 0,0 0 0,0-1 0,-1 1 0,1-1 0,-1 1 0,0-1 0,0 0 0,0-1 0,0 1 0,-8 4 0,3-3 0,-1-1 0,1 1 0,0-2 0,-1 1 0,0-1 0,0-1 0,1 1 0,-1-2 0,0 1 0,0-2 0,0 1 0,-13-3 0,19 2 0,0 0 0,0 0 0,0 0 0,1-1 0,-1 1 0,0-1 0,1 0 0,0 0 0,-1 0 0,1 0 0,0-1 0,0 1 0,0-1 0,0 0 0,1 0 0,-1 0 0,1 0 0,-4-6 0,5 5 0,-1 1 0,2-1 0,-1 0 0,0 0 0,1 0 0,-1 1 0,1-1 0,0 0 0,1 0 0,-1 0 0,1 1 0,-1-1 0,1 0 0,0 0 0,0 1 0,1-1 0,-1 1 0,1-1 0,3-4 0,6-10-85,0 0 0,2 0-1,0 2 1,1-1 0,1 2-1,0 0 1,1 1 0,0 0-1,1 1 1,1 1 0,0 1-1,1 0 1,0 2 0,1 0-1,35-11 1,-21 13-6741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02.770"/>
    </inkml:context>
    <inkml:brush xml:id="br0">
      <inkml:brushProperty name="width" value="0.05" units="cm"/>
      <inkml:brushProperty name="height" value="0.05" units="cm"/>
    </inkml:brush>
  </inkml:definitions>
  <inkml:trace contextRef="#ctx0" brushRef="#br0">156 19 24575,'-9'7'0,"0"0"0,0-1 0,-13 6 0,14-8 0,0 0 0,0 1 0,1 0 0,-1 0 0,1 0 0,0 1 0,1 1 0,0-1 0,0 1 0,0 0 0,-5 8 0,8-9 0,1 0 0,-1 0 0,1 0 0,0 0 0,0 1 0,1-1 0,-1 1 0,2-1 0,-1 1 0,1-1 0,0 1 0,0-1 0,1 1 0,-1-1 0,1 1 0,3 6 0,-2-6 0,1 1 0,0-1 0,0 0 0,1 0 0,0-1 0,0 1 0,1-1 0,-1 0 0,1 0 0,1 0 0,-1-1 0,1 0 0,0 0 0,0 0 0,1-1 0,8 5 0,-7-4 0,0-1 0,-1-1 0,1 1 0,1-2 0,-1 1 0,0-1 0,1 0 0,-1-1 0,1 1 0,-1-2 0,1 1 0,0-1 0,-1-1 0,14-2 0,-18 3 0,-1-1 0,1 0 0,0 0 0,-1-1 0,1 1 0,-1-1 0,1 0 0,-1 0 0,0 0 0,0 0 0,0 0 0,0-1 0,0 1 0,0-1 0,-1 0 0,1 0 0,-1 0 0,0 0 0,0 0 0,0-1 0,0 1 0,-1-1 0,1 1 0,-1-1 0,0 1 0,0-1 0,0 0 0,-1 0 0,1 1 0,-1-1 0,0 0 0,0 0 0,-1-4 0,0-4 0,0 1 0,-1 0 0,-1 0 0,0 1 0,-1-1 0,0 0 0,0 1 0,-1 0 0,-1 0 0,-6-9 0,-64-76 0,76 94 0,0 1 0,-1 0 0,1 0 0,0-1 0,-1 1 0,1 0 0,0-1 0,0 1 0,-1 0 0,1-1 0,0 1 0,0 0 0,-1-1 0,1 1 0,0-1 0,0 1 0,0-1 0,0 1 0,0 0 0,0-1 0,0 1 0,0-1 0,0 1 0,0-1 0,0 1 0,0 0 0,0-1 0,0 1 0,0-1 0,0 1 0,0-1 0,1 1 0,-1 0 0,0-1 0,17-4 0,37 8 0,-38-2 0,21 2 0,0-3 0,0-1 0,0-2 0,0-1 0,54-13 0,-71 7 0,-20 10 0,0 0 0,0 0 0,0 0 0,0 0 0,1 0 0,-1 0 0,0 0 0,0-1 0,0 1 0,0 0 0,0 0 0,0 0 0,0 0 0,1 0 0,-1-1 0,0 1 0,0 0 0,0 0 0,0 0 0,0 0 0,0-1 0,0 1 0,0 0 0,0 0 0,0 0 0,0 0 0,0-1 0,0 1 0,0 0 0,0 0 0,0 0 0,0-1 0,0 1 0,0 0 0,0 0 0,0 0 0,-1 0 0,1-1 0,0 1 0,0 0 0,0 0 0,0 0 0,0 0 0,-1-1 0,0 1 0,0 0 0,-1 0 0,1-1 0,0 1 0,-1 0 0,1 0 0,-1 0 0,1 0 0,0 1 0,-1-1 0,1 0 0,0 1 0,-1-1 0,1 0 0,0 1 0,-1 0 0,1-1 0,0 1 0,0 0 0,0-1 0,-2 3 0,-1 0 0,1 0 0,-1 0 0,1 1 0,0-1 0,0 1 0,0 0 0,1 0 0,-1 0 0,1 0 0,0 1 0,0-1 0,0 1 0,1-1 0,0 1 0,-1-1 0,2 1 0,-1 0 0,0 0 0,1-1 0,0 1 0,0 0 0,1 6 0,1 3 0,0 0 0,1 0 0,1 0 0,0 0 0,1-1 0,8 18 0,16 23 0,63 86 0,7 11 0,-95-144 0,-1-1 0,0 1 0,0 0 0,-1-1 0,0 1 0,0 1 0,0-1 0,-1 0 0,1 8 0,-2-12 0,0-1 0,0 1 0,-1 0 0,1-1 0,-1 1 0,1 0 0,-1-1 0,0 1 0,0 0 0,0-1 0,0 0 0,-1 1 0,1-1 0,0 0 0,-1 1 0,0-1 0,1 0 0,-1 0 0,0 0 0,0-1 0,0 1 0,-1 0 0,1-1 0,0 1 0,-1-1 0,1 0 0,-4 2 0,-2-1 10,0 1 0,1-1 0,-1-1 0,0 1 0,-1-1 0,1-1 0,0 0 0,0 0 0,0 0 0,0-1 0,-11-2 0,4 0-258,1-1 1,0-1-1,-1 0 1,2-1-1,-17-9 1,-6-7-6579</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03.115"/>
    </inkml:context>
    <inkml:brush xml:id="br0">
      <inkml:brushProperty name="width" value="0.05" units="cm"/>
      <inkml:brushProperty name="height" value="0.05" units="cm"/>
    </inkml:brush>
  </inkml:definitions>
  <inkml:trace contextRef="#ctx0" brushRef="#br0">22 1 24575,'-4'0'0,"-7"4"0,4 3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03.493"/>
    </inkml:context>
    <inkml:brush xml:id="br0">
      <inkml:brushProperty name="width" value="0.05" units="cm"/>
      <inkml:brushProperty name="height" value="0.05" units="cm"/>
    </inkml:brush>
  </inkml:definitions>
  <inkml:trace contextRef="#ctx0" brushRef="#br0">79 208 24575,'-4'-3'0,"12"-4"0,15-7 0,-21 12 0,11-5 0,2-1 0,0-1 0,23-19 0,-35 26 0,-1 0 0,1-1 0,-1 1 0,1-1 0,-1 1 0,0-1 0,0 0 0,0 0 0,0 0 0,-1 0 0,1 0 0,-1 0 0,0 0 0,0 0 0,0-1 0,0 1 0,-1 0 0,1-1 0,-1 1 0,0-5 0,0 5 0,-1 0 0,0 1 0,-1-1 0,1 0 0,0 1 0,-1-1 0,1 1 0,-1-1 0,0 1 0,0 0 0,0-1 0,0 1 0,0 0 0,0 0 0,-1 1 0,1-1 0,-1 0 0,1 1 0,-1 0 0,0-1 0,-4 0 0,-1-1 0,0 0 0,1 1 0,-1 0 0,0 0 0,0 1 0,-15-1 0,19 2 0,-1 0 0,1 0 0,0 1 0,-1-1 0,1 1 0,0 0 0,0 1 0,-1-1 0,1 1 0,0 0 0,1 0 0,-1 0 0,0 0 0,0 1 0,1-1 0,0 1 0,-1 0 0,1 0 0,0 0 0,0 0 0,1 1 0,-1-1 0,1 1 0,-1 0 0,1 0 0,1 0 0,-1 0 0,0 0 0,1 0 0,0 0 0,0 0 0,-1 7 0,1-4 0,1 0 0,-1-1 0,1 1 0,0 0 0,1 0 0,0-1 0,0 1 0,0 0 0,1-1 0,0 1 0,1-1 0,-1 0 0,1 1 0,0-1 0,0 0 0,1-1 0,0 1 0,0-1 0,0 1 0,9 6 0,1-2-136,0 0-1,1-1 1,1-1-1,-1-1 1,1 0-1,0-1 1,1 0-1,0-2 0,17 3 1,2 0-6690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03.880"/>
    </inkml:context>
    <inkml:brush xml:id="br0">
      <inkml:brushProperty name="width" value="0.05" units="cm"/>
      <inkml:brushProperty name="height" value="0.05" units="cm"/>
    </inkml:brush>
  </inkml:definitions>
  <inkml:trace contextRef="#ctx0" brushRef="#br0">264 346 24575,'0'-4'0,"0"1"0,0-1 0,-1 0 0,1 1 0,-1-1 0,0 1 0,0-1 0,0 0 0,-1 1 0,1 0 0,-1-1 0,0 1 0,0 0 0,0 0 0,0 0 0,-1 0 0,1 0 0,-1 1 0,0-1 0,1 1 0,-1 0 0,0 0 0,-1 0 0,1 0 0,0 0 0,-1 0 0,1 1 0,0 0 0,-7-2 0,4 2 0,0-1 0,-1 1 0,1 1 0,-1-1 0,1 1 0,-1 0 0,1 0 0,-1 1 0,1 0 0,-1 0 0,1 1 0,0-1 0,0 1 0,-1 1 0,1-1 0,-6 5 0,5-3 0,1 1 0,0 1 0,0-1 0,0 1 0,0 0 0,1 1 0,0-1 0,0 1 0,1 0 0,0 0 0,0 1 0,1-1 0,0 1 0,0 0 0,0 0 0,1 0 0,1 0 0,-1 0 0,1 0 0,1 0 0,-1 1 0,1-1 0,1 0 0,0 0 0,0 1 0,0-1 0,1 0 0,0 0 0,1 0 0,0-1 0,0 1 0,1-1 0,-1 1 0,2-1 0,-1 0 0,1-1 0,0 1 0,0-1 0,1 0 0,8 8 0,-4-8-54,0 1-1,0-1 0,1 0 1,0-1-1,0-1 1,0 0-1,0 0 0,1-1 1,0 0-1,-1-1 1,1 0-1,0-1 0,0-1 1,0 1-1,0-2 0,0 0 1,0 0-1,0-1 1,-1-1-1,1 0 0,-1 0 1,0-1-1,1-1 1,15-9-1,6-7-6771</inkml:trace>
  <inkml:trace contextRef="#ctx0" brushRef="#br0" timeOffset="1">471 243 24575,'-27'-102'0,"18"65"0,-20-57 0,22 85 0,4 16 0,3 21 0,15 56 0,3-2 0,52 148 0,-15-60 0,-16-36-1365,-32-105-5461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04.238"/>
    </inkml:context>
    <inkml:brush xml:id="br0">
      <inkml:brushProperty name="width" value="0.05" units="cm"/>
      <inkml:brushProperty name="height" value="0.05" units="cm"/>
    </inkml:brush>
  </inkml:definitions>
  <inkml:trace contextRef="#ctx0" brushRef="#br0">23 214 24575,'0'-4'0,"-4"-11"0,-2-7 0,1-4 0,0-2 0,2-1 0,5 1 0,8 4 0,5 7 0,5 5 0,4 6 0,2 4 0,5 1 0,2 2 0,0 0 0,3 1 0,-5-1-8191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04.585"/>
    </inkml:context>
    <inkml:brush xml:id="br0">
      <inkml:brushProperty name="width" value="0.05" units="cm"/>
      <inkml:brushProperty name="height" value="0.05" units="cm"/>
    </inkml:brush>
  </inkml:definitions>
  <inkml:trace contextRef="#ctx0" brushRef="#br0">1 23 24575,'0'-5'0,"4"-5"0,2 3 0,4 7 0,0 8 0,-1 7 0,-2 6 0,1 3 0,0 2 0,-1 5 0,-2 3 0,2-1 0,1-2 0,-2-1 0,-1-6-8191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04.931"/>
    </inkml:context>
    <inkml:brush xml:id="br0">
      <inkml:brushProperty name="width" value="0.05" units="cm"/>
      <inkml:brushProperty name="height" value="0.05" units="cm"/>
    </inkml:brush>
  </inkml:definitions>
  <inkml:trace contextRef="#ctx0" brushRef="#br0">11 6 24575,'-5'-4'0,"-1"2"0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3:51.238"/>
    </inkml:context>
    <inkml:brush xml:id="br0">
      <inkml:brushProperty name="width" value="0.05" units="cm"/>
      <inkml:brushProperty name="height" value="0.05" units="cm"/>
    </inkml:brush>
  </inkml:definitions>
  <inkml:trace contextRef="#ctx0" brushRef="#br0">183 84 24575,'0'-4'0,"0"-1"0,0 0 0,-1 0 0,0 1 0,0-1 0,0 0 0,0 1 0,-1-1 0,1 1 0,-1 0 0,0-1 0,-1 1 0,-4-7 0,5 9 0,1 1 0,0 0 0,0 0 0,-1 0 0,1 0 0,-1 0 0,1 0 0,-1 0 0,1 0 0,-1 1 0,1-1 0,-1 1 0,0-1 0,1 1 0,-1-1 0,-3 1 0,3 0 0,-1 0 0,0 1 0,0-1 0,0 1 0,0 0 0,0 0 0,1 0 0,-1 0 0,0 0 0,1 1 0,-1-1 0,-3 4 0,-3 2 0,1 0 0,1 1 0,-1 0 0,1 1 0,1 0 0,-1 0 0,2 0 0,-1 1 0,1-1 0,1 1 0,0 1 0,0-1 0,1 0 0,0 1 0,1 0 0,0 0 0,0-1 0,1 23 0,1-22 0,1 0 0,0 0 0,0 0 0,1 0 0,1 0 0,0 0 0,0-1 0,8 16 0,-8-19 0,1 0 0,0-1 0,0 0 0,0 0 0,1 0 0,0 0 0,0-1 0,1 0 0,0 0 0,-1 0 0,2-1 0,-1 0 0,7 4 0,-11-7 0,0 0 0,1 1 0,-1-1 0,0 0 0,0-1 0,1 1 0,-1 0 0,1-1 0,-1 1 0,1-1 0,-1 0 0,0 0 0,1 0 0,-1 0 0,1 0 0,-1-1 0,1 1 0,-1-1 0,1 1 0,-1-1 0,0 0 0,0 0 0,1 0 0,2-2 0,-3 1 0,0 0 0,0 0 0,0-1 0,0 1 0,0-1 0,-1 0 0,1 1 0,-1-1 0,0 0 0,0 0 0,0 0 0,0 0 0,0 0 0,0 0 0,-1 0 0,0 0 0,1 0 0,-1 0 0,-1-4 0,1 1 0,-1 1 0,0 0 0,0-1 0,-1 1 0,0 0 0,1 0 0,-2 0 0,1 0 0,-1 0 0,1 1 0,-1-1 0,-7-7 0,-9-16 0,19 27 0,0 1 0,0 0 0,-1-1 0,1 1 0,0 0 0,0-1 0,0 1 0,0 0 0,0-1 0,0 1 0,0 0 0,0-1 0,0 1 0,0-1 0,0 1 0,0 0 0,0-1 0,0 1 0,0 0 0,1-1 0,-1 1 0,0 0 0,0-1 0,0 1 0,0 0 0,1-1 0,-1 1 0,0 0 0,0-1 0,1 1 0,-1 0 0,0 0 0,1-1 0,-1 1 0,0 0 0,0 0 0,1 0 0,-1 0 0,1-1 0,-1 1 0,0 0 0,1 0 0,-1 0 0,0 0 0,1 0 0,-1 0 0,0 0 0,1 0 0,0 0 0,25-2 0,-19 2 0,9-1 0,0-1 0,-1-1 0,28-7 0,-39 9 0,1-1 0,-1 0 0,0 0 0,0 0 0,1 0 0,-1-1 0,-1 0 0,1 1 0,0-2 0,-1 1 0,1 0 0,-1-1 0,0 1 0,0-1 0,0 0 0,3-7 0,3-2 0,-9 13 0,1 0 0,-1 0 0,0 0 0,0-1 0,0 1 0,0 0 0,1 0 0,-1 0 0,0 0 0,0 0 0,0 0 0,1 0 0,-1 0 0,0 0 0,0 0 0,0 0 0,1 0 0,-1 0 0,0 0 0,0 1 0,0-1 0,0 0 0,1 0 0,-1 0 0,0 0 0,0 0 0,0 0 0,0 0 0,1 0 0,-1 1 0,0-1 0,0 0 0,0 0 0,0 0 0,0 0 0,0 1 0,0-1 0,1 0 0,7 30 0,-4 11 0,-1 1 0,-3 47 0,0-84 0,3-37 0,2 0 0,0 1 0,3 0 0,0 0 0,2 1 0,2 0 0,20-39 0,-31 67 0,-1 0 0,1 0 0,1 0 0,-1 0 0,0 1 0,0-1 0,1 0 0,-1 1 0,0-1 0,1 1 0,0 0 0,-1-1 0,1 1 0,0 0 0,0 0 0,-1 0 0,1 0 0,0 0 0,0 1 0,3-2 0,-3 2 0,-1 0 0,1 1 0,0-1 0,0 0 0,-1 1 0,1-1 0,0 1 0,-1 0 0,1-1 0,0 1 0,-1 0 0,1 0 0,-1 0 0,0 0 0,1 0 0,-1 0 0,0 1 0,3 1 0,2 5 0,-1 0 0,1 0 0,-1 1 0,-1-1 0,0 1 0,0 0 0,3 11 0,53 187-1365,-55-185-5461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05.446"/>
    </inkml:context>
    <inkml:brush xml:id="br0">
      <inkml:brushProperty name="width" value="0.05" units="cm"/>
      <inkml:brushProperty name="height" value="0.05" units="cm"/>
    </inkml:brush>
  </inkml:definitions>
  <inkml:trace contextRef="#ctx0" brushRef="#br0">107 142 24575,'-7'0'0,"-1"0"0,1 0 0,0 1 0,0-1 0,0 2 0,0-1 0,0 1 0,-10 4 0,14-5 0,1 1 0,0-1 0,0 1 0,0 0 0,0 0 0,0 0 0,0 0 0,0 0 0,0 1 0,1-1 0,-1 0 0,1 1 0,0-1 0,0 1 0,0-1 0,0 1 0,0 0 0,0 0 0,1-1 0,-1 1 0,1 0 0,0 0 0,0 0 0,0 4 0,1 5 0,0 0 0,1 0 0,0 0 0,1 0 0,1-1 0,0 1 0,0-1 0,11 20 0,-4-12 0,0 0 0,2-1 0,0-1 0,16 18 0,-23-30 0,-1 1 0,1-1 0,0 0 0,0 0 0,1-1 0,-1 0 0,1 0 0,0 0 0,13 4 0,-17-7 0,1 0 0,-1-1 0,1 1 0,-1-1 0,0 0 0,1 0 0,-1 0 0,1 0 0,-1 0 0,1-1 0,-1 1 0,1-1 0,-1 0 0,0 0 0,0 0 0,1-1 0,-1 1 0,0-1 0,0 0 0,0 0 0,-1 0 0,1 0 0,4-5 0,-1 1 0,0-1 0,0 0 0,-1-1 0,0 0 0,0 1 0,-1-1 0,0-1 0,-1 1 0,0-1 0,0 1 0,-1-1 0,0 0 0,0 0 0,-1 0 0,0 0 0,-1 0 0,0 0 0,0 0 0,-1 0 0,0 0 0,-4-15 0,-2-3 0,-1 1 0,-2 1 0,0-1 0,-2 1 0,0 1 0,-17-24 0,24 40 0,-1 0 0,0 0 0,0 1 0,0 0 0,-1 0 0,0 1 0,-14-10 0,20 14 0,-1 1 0,0 0 0,0 0 0,0 0 0,0 0 0,0 0 0,0 1 0,0-1 0,0 1 0,0-1 0,0 1 0,-1 0 0,1 0 0,0 0 0,0 0 0,0 0 0,0 0 0,-1 0 0,1 1 0,0-1 0,0 1 0,0 0 0,0 0 0,0-1 0,0 1 0,0 0 0,0 1 0,1-1 0,-1 0 0,0 0 0,1 1 0,-1-1 0,1 1 0,-1 0 0,1-1 0,0 1 0,-1 0 0,1 0 0,-1 3 0,-1 1 0,1-1 0,0 1 0,0 0 0,0 0 0,1 0 0,0 0 0,0 1 0,1-1 0,0 0 0,0 0 0,0 0 0,1 0 0,-1 1 0,2-1 0,2 10 0,-1-6 0,0-1 0,0 1 0,1 0 0,0-1 0,1 0 0,0 0 0,1 0 0,11 14 0,-14-20 0,0 0 0,1 0 0,-1 0 0,1 0 0,-1-1 0,1 1 0,0-1 0,0 0 0,0 0 0,0 0 0,0-1 0,0 1 0,0-1 0,1 0 0,-1 0 0,0-1 0,1 1 0,-1-1 0,1 0 0,-1 0 0,1 0 0,-1-1 0,0 0 0,1 0 0,-1 0 0,0 0 0,0 0 0,0-1 0,1 0 0,-2 0 0,1 0 0,0 0 0,0-1 0,-1 0 0,1 1 0,2-5 0,24-25 0,-1-2 0,47-75 0,-74 105 0,1 0 0,-1 1 0,1-1 0,0 1 0,0-1 0,4-2 0,-7 5 0,1 1 0,0-1 0,-1 1 0,1 0 0,0-1 0,-1 1 0,1-1 0,0 1 0,0 0 0,-1 0 0,1-1 0,0 1 0,0 0 0,0 0 0,-1 0 0,1 0 0,0 0 0,0 0 0,0 0 0,-1 0 0,1 0 0,0 1 0,0-1 0,-1 0 0,1 0 0,0 1 0,0-1 0,-1 0 0,1 1 0,0-1 0,-1 1 0,1-1 0,0 1 0,-1-1 0,1 1 0,-1-1 0,1 1 0,-1 0 0,1-1 0,-1 1 0,1 0 0,-1 1 0,3 3 0,0 1 0,0 0 0,-1 0 0,0 0 0,0 0 0,0 1 0,-1-1 0,1 10 0,0 58 0,-2-53 0,-2 21 0,1-25 0,1 0 0,1 20 0,-1-37 0,0 0 0,0 0 0,0 1 0,0-1 0,0 0 0,0 0 0,0 0 0,0 0 0,0 0 0,0 0 0,0 1 0,1-1 0,-1 0 0,0 0 0,0 0 0,0 0 0,0 0 0,0 0 0,0 0 0,0 1 0,0-1 0,0 0 0,0 0 0,0 0 0,0 0 0,0 0 0,1 0 0,-1 0 0,0 0 0,0 0 0,0 0 0,0 0 0,0 1 0,0-1 0,0 0 0,1 0 0,-1 0 0,0 0 0,0 0 0,0 0 0,0 0 0,0 0 0,0 0 0,1 0 0,-1 0 0,0 0 0,0 0 0,0 0 0,0 0 0,0 0 0,0-1 0,0 1 0,1 0 0,-1 0 0,0 0 0,0 0 0,0 0 0,0 0 0,0 0 0,0 0 0,0 0 0,1-1 0,8-10 0,6-15 0,-3 2 0,1 1 0,32-41 0,-41 59 0,0-1 0,0 1 0,0 1 0,1-1 0,0 1 0,0-1 0,0 1 0,1 1 0,-1-1 0,1 1 0,0 0 0,0 0 0,0 1 0,0 0 0,0 0 0,0 0 0,10-1 0,-12 4 0,-1-1 0,0 1 0,0 0 0,0-1 0,0 2 0,0-1 0,0 0 0,0 0 0,0 1 0,0 0 0,-1 0 0,1-1 0,-1 2 0,1-1 0,-1 0 0,0 0 0,0 1 0,0-1 0,0 1 0,0 0 0,0-1 0,-1 1 0,1 0 0,-1 0 0,2 4 0,3 11 0,0 0 0,-1 0 0,3 20 0,-6-29 0,4 25-682,2 43-1,-7-49-6143</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05.883"/>
    </inkml:context>
    <inkml:brush xml:id="br0">
      <inkml:brushProperty name="width" value="0.05" units="cm"/>
      <inkml:brushProperty name="height" value="0.05" units="cm"/>
    </inkml:brush>
  </inkml:definitions>
  <inkml:trace contextRef="#ctx0" brushRef="#br0">57 36 24575,'-5'0'0,"-5"0"0,-6 0 0,0 4 0,7 2 0,10 0 0,8-2 0,13-1 0,10-1 0,5-5 0,4-3 0,5 1 0,3-4 0,-3-1 0,-4 2 0,-5-2 0,-9 0-8191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06.255"/>
    </inkml:context>
    <inkml:brush xml:id="br0">
      <inkml:brushProperty name="width" value="0.05" units="cm"/>
      <inkml:brushProperty name="height" value="0.05" units="cm"/>
    </inkml:brush>
  </inkml:definitions>
  <inkml:trace contextRef="#ctx0" brushRef="#br0">0 1 24575,'0'4'0,"0"6"0,0 6 0,0 4 0,5 8 0,5 8 0,6 7 0,0 4 0,2 4 0,2 1 0,2 1 0,2-4 0,-4-1 0,-4-6 0,-2-4 0,-2-5 0,-4-7-8191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06.638"/>
    </inkml:context>
    <inkml:brush xml:id="br0">
      <inkml:brushProperty name="width" value="0.05" units="cm"/>
      <inkml:brushProperty name="height" value="0.05" units="cm"/>
    </inkml:brush>
  </inkml:definitions>
  <inkml:trace contextRef="#ctx0" brushRef="#br0">1 22 24575,'0'-4'0,"0"-6"0,0 3 0,0 7 0,0 8 0,0 8 0,0 9 0,0 9 0,0 8 0,0 1 0,0 2 0,0 3 0,0-3 0,0-5 0,0-5 0,0-7-8191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06.983"/>
    </inkml:context>
    <inkml:brush xml:id="br0">
      <inkml:brushProperty name="width" value="0.05" units="cm"/>
      <inkml:brushProperty name="height" value="0.05" units="cm"/>
    </inkml:brush>
  </inkml:definitions>
  <inkml:trace contextRef="#ctx0" brushRef="#br0">1 80 24575,'0'-6'0,"-1"-1"0,1 0 0,0 1 0,1-1 0,0 0 0,0 0 0,3-11 0,-3 17 0,-1 0 0,1 0 0,-1 0 0,1 0 0,-1 1 0,1-1 0,-1 0 0,1 0 0,0 1 0,-1-1 0,1 1 0,0-1 0,0 0 0,0 1 0,-1-1 0,1 1 0,0 0 0,0-1 0,0 1 0,0 0 0,1-1 0,0 1 0,1 0 0,-1 0 0,0 0 0,0 1 0,1-1 0,-1 1 0,0-1 0,0 1 0,0 0 0,1 0 0,-1 0 0,3 2 0,24 16 0,-1 1 0,-1 1 0,34 35 0,-4-4 0,-34-33-102,33 31-319,2-4 0,81 51 0,-108-80-6405</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07.390"/>
    </inkml:context>
    <inkml:brush xml:id="br0">
      <inkml:brushProperty name="width" value="0.05" units="cm"/>
      <inkml:brushProperty name="height" value="0.05" units="cm"/>
    </inkml:brush>
  </inkml:definitions>
  <inkml:trace contextRef="#ctx0" brushRef="#br0">126 59 24575,'-20'-47'0,"16"36"0,6 21 0,3 14 17,0 1 0,-2-1 1,-1 1-1,-1 0 0,-1 0 0,-5 44 0,3-55-123,0 0 0,-2 0 0,1-1 0,-2 0 0,1 1 0,-2-2-1,0 1 1,0-1 0,-2 1 0,1-2 0,-1 1 0,-1-1 0,-16 16 0,5-10-6720</inkml:trace>
  <inkml:trace contextRef="#ctx0" brushRef="#br0" timeOffset="1">230 34 24575,'0'-5'0,"0"4"0,0 5 0,4 3 0,2 4 0,-1 10 0,4 5 0,5 7 0,-1 2 0,3 4 0,2 0 0,-1 2 0,0-1 0,3 1 0,-4-2 0,-3-3 0,-4-8-8191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07.763"/>
    </inkml:context>
    <inkml:brush xml:id="br0">
      <inkml:brushProperty name="width" value="0.05" units="cm"/>
      <inkml:brushProperty name="height" value="0.05" units="cm"/>
    </inkml:brush>
  </inkml:definitions>
  <inkml:trace contextRef="#ctx0" brushRef="#br0">0 0 24575,'5'5'0,"1"5"0,4 6 0,0 8 0,3 6 0,0 1 0,1 4 0,-1 2 0,1 2 0,-1-1 0,1 2 0,-2-1 0,-3-3 0,2-3 0,-1-3 0,-3-7-8191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08.158"/>
    </inkml:context>
    <inkml:brush xml:id="br0">
      <inkml:brushProperty name="width" value="0.05" units="cm"/>
      <inkml:brushProperty name="height" value="0.05" units="cm"/>
    </inkml:brush>
  </inkml:definitions>
  <inkml:trace contextRef="#ctx0" brushRef="#br0">16 75 24575,'0'0'0,"-1"0"0,1 0 0,-1 0 0,1 0 0,-1 0 0,0 0 0,1 0 0,-1 0 0,1 0 0,-1 0 0,1 0 0,-1-1 0,0 1 0,1 0 0,-1 0 0,1 0 0,-1-1 0,1 1 0,-1 0 0,1-1 0,0 1 0,-1-1 0,1 1 0,-1 0 0,1-1 0,0 1 0,-1-1 0,1 1 0,0-1 0,-1 1 0,1-1 0,0 1 0,0-1 0,0 0 0,0 1 0,-1-1 0,1 1 0,0-1 0,0 1 0,0-1 0,0 0 0,0 1 0,0-1 0,0 1 0,1-1 0,-1 1 0,0-1 0,0 0 0,0 1 0,0-1 0,1 1 0,-1-1 0,1 0 0,0-2 0,0 1 0,1-1 0,-1 1 0,1-1 0,-1 1 0,1-1 0,0 1 0,0 0 0,3-3 0,1 2 0,-1-1 0,1 1 0,-1 0 0,1 1 0,0 0 0,0-1 0,0 2 0,1-1 0,-1 1 0,0 0 0,1 0 0,-1 1 0,9 0 0,-4 1 0,-1 0 0,1 1 0,-1 1 0,0 0 0,0 0 0,0 1 0,14 7 0,-1 2 0,-1 1 0,0 1 0,-2 1 0,0 0 0,32 36 0,-38-37 0,-1 1 0,0 0 0,-1 1 0,-1 0 0,-1 1 0,16 38 0,-23-49 0,-1-1 0,0 1 0,0 0 0,0 0 0,-1 0 0,0 0 0,-1 0 0,1 1 0,-1-1 0,-1 0 0,1 0 0,-1 0 0,0 0 0,-1 0 0,0 0 0,0 0 0,0 0 0,-1-1 0,0 1 0,0-1 0,-1 0 0,0 0 0,-7 9 0,0-4-105,-1-1 0,-1 0 0,1 0 0,-2-1 0,1-1 0,-1-1 0,0 0 0,-1 0 0,0-1 0,0-1 0,0-1 0,-17 3 0,-20 4-6721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08.486"/>
    </inkml:context>
    <inkml:brush xml:id="br0">
      <inkml:brushProperty name="width" value="0.05" units="cm"/>
      <inkml:brushProperty name="height" value="0.05" units="cm"/>
    </inkml:brush>
  </inkml:definitions>
  <inkml:trace contextRef="#ctx0" brushRef="#br0">260 53 24575,'0'-1'0,"-1"0"0,1 0 0,-1 0 0,1-1 0,-1 1 0,0 0 0,0 0 0,1 0 0,-1 0 0,0 0 0,0 0 0,0 1 0,0-1 0,0 0 0,0 0 0,0 1 0,0-1 0,0 0 0,0 1 0,0-1 0,-3 0 0,-31-10 0,29 9 0,-63-15 0,62 16 0,0 0 0,0 1 0,0-1 0,1 2 0,-1-1 0,0 0 0,0 1 0,-8 3 0,12-3 0,0 0 0,0 1 0,1-1 0,-1 1 0,1 0 0,0 0 0,0 0 0,-1 0 0,1 0 0,0 1 0,1-1 0,-1 1 0,0-1 0,1 1 0,-1-1 0,1 1 0,0 0 0,0 0 0,-1 4 0,-2 7 0,1 0 0,-3 24 0,5-30 0,-1 17 12,0 0 0,2 0 0,0 0 0,2 0 0,1 0 0,1 0 0,1-1 0,1 1 0,15 38 0,-16-52-32,0 0 0,1 0 0,0-1 0,1 0-1,0 0 1,0-1 0,1 0 0,1 0 0,14 12 0,-15-15-72,0-1 1,0 0-1,0-1 0,1 0 0,-1 0 1,1-1-1,0 0 0,0-1 1,0 1-1,1-2 0,-1 1 0,0-2 1,16 1-1,9-4-6734</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05:05:08.872"/>
    </inkml:context>
    <inkml:brush xml:id="br0">
      <inkml:brushProperty name="width" value="0.05" units="cm"/>
      <inkml:brushProperty name="height" value="0.05" units="cm"/>
    </inkml:brush>
  </inkml:definitions>
  <inkml:trace contextRef="#ctx0" brushRef="#br0">97 0 24575,'-9'0'0,"-7"0"0,-6 0 0,-3 0 0,7 0 0,11 0 0,11 0 0,14 0 0,17 0 0,11 0 0,7 0 0,3 0 0,-8 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10/21/2022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10/21/2022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10/21/2022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10/21/2022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10/21/2022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LamResearchS4HANA/blob/master/RAP/Day%2034/01_Class%20Implementation.txt" TargetMode="Externa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oyuztechnologies/LamResearchS4HANA/blob/master/RAP/Day%2034/02_Criticality_calculation.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17" Type="http://schemas.openxmlformats.org/officeDocument/2006/relationships/image" Target="../media/image86.png"/><Relationship Id="rId299" Type="http://schemas.openxmlformats.org/officeDocument/2006/relationships/image" Target="../media/image175.png"/><Relationship Id="rId21" Type="http://schemas.openxmlformats.org/officeDocument/2006/relationships/image" Target="../media/image38.png"/><Relationship Id="rId63" Type="http://schemas.openxmlformats.org/officeDocument/2006/relationships/image" Target="../media/image59.png"/><Relationship Id="rId159" Type="http://schemas.openxmlformats.org/officeDocument/2006/relationships/image" Target="../media/image107.png"/><Relationship Id="rId324" Type="http://schemas.openxmlformats.org/officeDocument/2006/relationships/customXml" Target="../ink/ink164.xml"/><Relationship Id="rId366" Type="http://schemas.openxmlformats.org/officeDocument/2006/relationships/customXml" Target="../ink/ink185.xml"/><Relationship Id="rId170" Type="http://schemas.openxmlformats.org/officeDocument/2006/relationships/customXml" Target="../ink/ink86.xml"/><Relationship Id="rId226" Type="http://schemas.openxmlformats.org/officeDocument/2006/relationships/customXml" Target="../ink/ink114.xml"/><Relationship Id="rId268" Type="http://schemas.openxmlformats.org/officeDocument/2006/relationships/image" Target="../media/image160.png"/><Relationship Id="rId32" Type="http://schemas.openxmlformats.org/officeDocument/2006/relationships/customXml" Target="../ink/ink17.xml"/><Relationship Id="rId74" Type="http://schemas.openxmlformats.org/officeDocument/2006/relationships/customXml" Target="../ink/ink38.xml"/><Relationship Id="rId128" Type="http://schemas.openxmlformats.org/officeDocument/2006/relationships/customXml" Target="../ink/ink65.xml"/><Relationship Id="rId335" Type="http://schemas.openxmlformats.org/officeDocument/2006/relationships/image" Target="../media/image193.png"/><Relationship Id="rId377" Type="http://schemas.openxmlformats.org/officeDocument/2006/relationships/image" Target="../media/image214.png"/><Relationship Id="rId5" Type="http://schemas.openxmlformats.org/officeDocument/2006/relationships/image" Target="../media/image30.png"/><Relationship Id="rId181" Type="http://schemas.openxmlformats.org/officeDocument/2006/relationships/image" Target="../media/image117.png"/><Relationship Id="rId237" Type="http://schemas.openxmlformats.org/officeDocument/2006/relationships/image" Target="../media/image145.png"/><Relationship Id="rId402" Type="http://schemas.openxmlformats.org/officeDocument/2006/relationships/customXml" Target="../ink/ink203.xml"/><Relationship Id="rId279" Type="http://schemas.openxmlformats.org/officeDocument/2006/relationships/image" Target="../media/image165.png"/><Relationship Id="rId43" Type="http://schemas.openxmlformats.org/officeDocument/2006/relationships/image" Target="../media/image49.png"/><Relationship Id="rId139" Type="http://schemas.openxmlformats.org/officeDocument/2006/relationships/image" Target="../media/image97.png"/><Relationship Id="rId290" Type="http://schemas.openxmlformats.org/officeDocument/2006/relationships/customXml" Target="../ink/ink147.xml"/><Relationship Id="rId304" Type="http://schemas.openxmlformats.org/officeDocument/2006/relationships/customXml" Target="../ink/ink154.xml"/><Relationship Id="rId346" Type="http://schemas.openxmlformats.org/officeDocument/2006/relationships/customXml" Target="../ink/ink175.xml"/><Relationship Id="rId388" Type="http://schemas.openxmlformats.org/officeDocument/2006/relationships/customXml" Target="../ink/ink196.xml"/><Relationship Id="rId85" Type="http://schemas.openxmlformats.org/officeDocument/2006/relationships/image" Target="../media/image70.png"/><Relationship Id="rId150" Type="http://schemas.openxmlformats.org/officeDocument/2006/relationships/customXml" Target="../ink/ink76.xml"/><Relationship Id="rId192" Type="http://schemas.openxmlformats.org/officeDocument/2006/relationships/customXml" Target="../ink/ink97.xml"/><Relationship Id="rId206" Type="http://schemas.openxmlformats.org/officeDocument/2006/relationships/customXml" Target="../ink/ink104.xml"/><Relationship Id="rId248" Type="http://schemas.openxmlformats.org/officeDocument/2006/relationships/customXml" Target="../ink/ink125.xml"/><Relationship Id="rId12" Type="http://schemas.openxmlformats.org/officeDocument/2006/relationships/customXml" Target="../ink/ink7.xml"/><Relationship Id="rId108" Type="http://schemas.openxmlformats.org/officeDocument/2006/relationships/customXml" Target="../ink/ink55.xml"/><Relationship Id="rId315" Type="http://schemas.openxmlformats.org/officeDocument/2006/relationships/image" Target="../media/image183.png"/><Relationship Id="rId357" Type="http://schemas.openxmlformats.org/officeDocument/2006/relationships/image" Target="../media/image204.png"/><Relationship Id="rId54" Type="http://schemas.openxmlformats.org/officeDocument/2006/relationships/customXml" Target="../ink/ink28.xml"/><Relationship Id="rId96" Type="http://schemas.openxmlformats.org/officeDocument/2006/relationships/customXml" Target="../ink/ink49.xml"/><Relationship Id="rId161" Type="http://schemas.openxmlformats.org/officeDocument/2006/relationships/image" Target="../media/image108.png"/><Relationship Id="rId217" Type="http://schemas.openxmlformats.org/officeDocument/2006/relationships/image" Target="../media/image135.png"/><Relationship Id="rId399" Type="http://schemas.openxmlformats.org/officeDocument/2006/relationships/image" Target="../media/image225.png"/><Relationship Id="rId259" Type="http://schemas.openxmlformats.org/officeDocument/2006/relationships/customXml" Target="../ink/ink131.xml"/><Relationship Id="rId23" Type="http://schemas.openxmlformats.org/officeDocument/2006/relationships/image" Target="../media/image39.png"/><Relationship Id="rId119" Type="http://schemas.openxmlformats.org/officeDocument/2006/relationships/image" Target="../media/image87.png"/><Relationship Id="rId270" Type="http://schemas.openxmlformats.org/officeDocument/2006/relationships/image" Target="../media/image161.png"/><Relationship Id="rId326" Type="http://schemas.openxmlformats.org/officeDocument/2006/relationships/customXml" Target="../ink/ink165.xml"/><Relationship Id="rId65" Type="http://schemas.openxmlformats.org/officeDocument/2006/relationships/image" Target="../media/image60.png"/><Relationship Id="rId130" Type="http://schemas.openxmlformats.org/officeDocument/2006/relationships/customXml" Target="../ink/ink66.xml"/><Relationship Id="rId368" Type="http://schemas.openxmlformats.org/officeDocument/2006/relationships/customXml" Target="../ink/ink186.xml"/><Relationship Id="rId172" Type="http://schemas.openxmlformats.org/officeDocument/2006/relationships/customXml" Target="../ink/ink87.xml"/><Relationship Id="rId228" Type="http://schemas.openxmlformats.org/officeDocument/2006/relationships/customXml" Target="../ink/ink115.xml"/><Relationship Id="rId281" Type="http://schemas.openxmlformats.org/officeDocument/2006/relationships/image" Target="../media/image166.png"/><Relationship Id="rId337" Type="http://schemas.openxmlformats.org/officeDocument/2006/relationships/image" Target="../media/image194.png"/><Relationship Id="rId34" Type="http://schemas.openxmlformats.org/officeDocument/2006/relationships/customXml" Target="../ink/ink18.xml"/><Relationship Id="rId76" Type="http://schemas.openxmlformats.org/officeDocument/2006/relationships/customXml" Target="../ink/ink39.xml"/><Relationship Id="rId141" Type="http://schemas.openxmlformats.org/officeDocument/2006/relationships/image" Target="../media/image98.png"/><Relationship Id="rId379" Type="http://schemas.openxmlformats.org/officeDocument/2006/relationships/image" Target="../media/image215.png"/><Relationship Id="rId7" Type="http://schemas.openxmlformats.org/officeDocument/2006/relationships/image" Target="../media/image31.png"/><Relationship Id="rId183" Type="http://schemas.openxmlformats.org/officeDocument/2006/relationships/image" Target="../media/image118.png"/><Relationship Id="rId239" Type="http://schemas.openxmlformats.org/officeDocument/2006/relationships/image" Target="../media/image146.png"/><Relationship Id="rId390" Type="http://schemas.openxmlformats.org/officeDocument/2006/relationships/customXml" Target="../ink/ink197.xml"/><Relationship Id="rId404" Type="http://schemas.openxmlformats.org/officeDocument/2006/relationships/customXml" Target="../ink/ink204.xml"/><Relationship Id="rId250" Type="http://schemas.openxmlformats.org/officeDocument/2006/relationships/customXml" Target="../ink/ink126.xml"/><Relationship Id="rId292" Type="http://schemas.openxmlformats.org/officeDocument/2006/relationships/customXml" Target="../ink/ink148.xml"/><Relationship Id="rId306" Type="http://schemas.openxmlformats.org/officeDocument/2006/relationships/customXml" Target="../ink/ink155.xml"/><Relationship Id="rId45" Type="http://schemas.openxmlformats.org/officeDocument/2006/relationships/image" Target="../media/image50.png"/><Relationship Id="rId87" Type="http://schemas.openxmlformats.org/officeDocument/2006/relationships/image" Target="../media/image71.png"/><Relationship Id="rId110" Type="http://schemas.openxmlformats.org/officeDocument/2006/relationships/customXml" Target="../ink/ink56.xml"/><Relationship Id="rId348" Type="http://schemas.openxmlformats.org/officeDocument/2006/relationships/customXml" Target="../ink/ink176.xml"/><Relationship Id="rId152" Type="http://schemas.openxmlformats.org/officeDocument/2006/relationships/customXml" Target="../ink/ink77.xml"/><Relationship Id="rId194" Type="http://schemas.openxmlformats.org/officeDocument/2006/relationships/customXml" Target="../ink/ink98.xml"/><Relationship Id="rId208" Type="http://schemas.openxmlformats.org/officeDocument/2006/relationships/customXml" Target="../ink/ink105.xml"/><Relationship Id="rId261" Type="http://schemas.openxmlformats.org/officeDocument/2006/relationships/customXml" Target="../ink/ink132.xml"/><Relationship Id="rId14" Type="http://schemas.openxmlformats.org/officeDocument/2006/relationships/customXml" Target="../ink/ink8.xml"/><Relationship Id="rId56" Type="http://schemas.openxmlformats.org/officeDocument/2006/relationships/customXml" Target="../ink/ink29.xml"/><Relationship Id="rId317" Type="http://schemas.openxmlformats.org/officeDocument/2006/relationships/image" Target="../media/image184.png"/><Relationship Id="rId359" Type="http://schemas.openxmlformats.org/officeDocument/2006/relationships/image" Target="../media/image205.png"/><Relationship Id="rId98" Type="http://schemas.openxmlformats.org/officeDocument/2006/relationships/customXml" Target="../ink/ink50.xml"/><Relationship Id="rId121" Type="http://schemas.openxmlformats.org/officeDocument/2006/relationships/image" Target="../media/image88.png"/><Relationship Id="rId163" Type="http://schemas.openxmlformats.org/officeDocument/2006/relationships/image" Target="../media/image109.png"/><Relationship Id="rId219" Type="http://schemas.openxmlformats.org/officeDocument/2006/relationships/image" Target="../media/image136.png"/><Relationship Id="rId370" Type="http://schemas.openxmlformats.org/officeDocument/2006/relationships/customXml" Target="../ink/ink187.xml"/><Relationship Id="rId230" Type="http://schemas.openxmlformats.org/officeDocument/2006/relationships/customXml" Target="../ink/ink116.xml"/><Relationship Id="rId25" Type="http://schemas.openxmlformats.org/officeDocument/2006/relationships/image" Target="../media/image40.png"/><Relationship Id="rId67" Type="http://schemas.openxmlformats.org/officeDocument/2006/relationships/image" Target="../media/image61.png"/><Relationship Id="rId272" Type="http://schemas.openxmlformats.org/officeDocument/2006/relationships/image" Target="../media/image162.png"/><Relationship Id="rId328" Type="http://schemas.openxmlformats.org/officeDocument/2006/relationships/customXml" Target="../ink/ink166.xml"/><Relationship Id="rId132" Type="http://schemas.openxmlformats.org/officeDocument/2006/relationships/customXml" Target="../ink/ink67.xml"/><Relationship Id="rId174" Type="http://schemas.openxmlformats.org/officeDocument/2006/relationships/customXml" Target="../ink/ink88.xml"/><Relationship Id="rId381" Type="http://schemas.openxmlformats.org/officeDocument/2006/relationships/image" Target="../media/image216.png"/><Relationship Id="rId241" Type="http://schemas.openxmlformats.org/officeDocument/2006/relationships/image" Target="../media/image147.png"/><Relationship Id="rId36" Type="http://schemas.openxmlformats.org/officeDocument/2006/relationships/customXml" Target="../ink/ink19.xml"/><Relationship Id="rId283" Type="http://schemas.openxmlformats.org/officeDocument/2006/relationships/image" Target="../media/image167.png"/><Relationship Id="rId339" Type="http://schemas.openxmlformats.org/officeDocument/2006/relationships/image" Target="../media/image195.png"/><Relationship Id="rId78" Type="http://schemas.openxmlformats.org/officeDocument/2006/relationships/customXml" Target="../ink/ink40.xml"/><Relationship Id="rId101" Type="http://schemas.openxmlformats.org/officeDocument/2006/relationships/image" Target="../media/image78.png"/><Relationship Id="rId143" Type="http://schemas.openxmlformats.org/officeDocument/2006/relationships/image" Target="../media/image99.png"/><Relationship Id="rId185" Type="http://schemas.openxmlformats.org/officeDocument/2006/relationships/image" Target="../media/image119.png"/><Relationship Id="rId350" Type="http://schemas.openxmlformats.org/officeDocument/2006/relationships/customXml" Target="../ink/ink177.xml"/><Relationship Id="rId406" Type="http://schemas.openxmlformats.org/officeDocument/2006/relationships/customXml" Target="../ink/ink205.xml"/><Relationship Id="rId9" Type="http://schemas.openxmlformats.org/officeDocument/2006/relationships/image" Target="../media/image32.png"/><Relationship Id="rId210" Type="http://schemas.openxmlformats.org/officeDocument/2006/relationships/customXml" Target="../ink/ink106.xml"/><Relationship Id="rId392" Type="http://schemas.openxmlformats.org/officeDocument/2006/relationships/customXml" Target="../ink/ink198.xml"/><Relationship Id="rId252" Type="http://schemas.openxmlformats.org/officeDocument/2006/relationships/image" Target="../media/image152.png"/><Relationship Id="rId294" Type="http://schemas.openxmlformats.org/officeDocument/2006/relationships/customXml" Target="../ink/ink149.xml"/><Relationship Id="rId308" Type="http://schemas.openxmlformats.org/officeDocument/2006/relationships/customXml" Target="../ink/ink156.xml"/><Relationship Id="rId47" Type="http://schemas.openxmlformats.org/officeDocument/2006/relationships/image" Target="../media/image51.png"/><Relationship Id="rId89" Type="http://schemas.openxmlformats.org/officeDocument/2006/relationships/image" Target="../media/image72.png"/><Relationship Id="rId112" Type="http://schemas.openxmlformats.org/officeDocument/2006/relationships/customXml" Target="../ink/ink57.xml"/><Relationship Id="rId154" Type="http://schemas.openxmlformats.org/officeDocument/2006/relationships/customXml" Target="../ink/ink78.xml"/><Relationship Id="rId361" Type="http://schemas.openxmlformats.org/officeDocument/2006/relationships/image" Target="../media/image206.png"/><Relationship Id="rId196" Type="http://schemas.openxmlformats.org/officeDocument/2006/relationships/customXml" Target="../ink/ink99.xml"/><Relationship Id="rId16" Type="http://schemas.openxmlformats.org/officeDocument/2006/relationships/customXml" Target="../ink/ink9.xml"/><Relationship Id="rId221" Type="http://schemas.openxmlformats.org/officeDocument/2006/relationships/image" Target="../media/image137.png"/><Relationship Id="rId263" Type="http://schemas.openxmlformats.org/officeDocument/2006/relationships/customXml" Target="../ink/ink133.xml"/><Relationship Id="rId319" Type="http://schemas.openxmlformats.org/officeDocument/2006/relationships/image" Target="../media/image185.png"/><Relationship Id="rId58" Type="http://schemas.openxmlformats.org/officeDocument/2006/relationships/customXml" Target="../ink/ink30.xml"/><Relationship Id="rId123" Type="http://schemas.openxmlformats.org/officeDocument/2006/relationships/image" Target="../media/image89.png"/><Relationship Id="rId330" Type="http://schemas.openxmlformats.org/officeDocument/2006/relationships/customXml" Target="../ink/ink167.xml"/><Relationship Id="rId165" Type="http://schemas.openxmlformats.org/officeDocument/2006/relationships/image" Target="../media/image110.png"/><Relationship Id="rId372" Type="http://schemas.openxmlformats.org/officeDocument/2006/relationships/customXml" Target="../ink/ink188.xml"/><Relationship Id="rId232" Type="http://schemas.openxmlformats.org/officeDocument/2006/relationships/customXml" Target="../ink/ink117.xml"/><Relationship Id="rId274" Type="http://schemas.openxmlformats.org/officeDocument/2006/relationships/image" Target="../media/image163.png"/><Relationship Id="rId27" Type="http://schemas.openxmlformats.org/officeDocument/2006/relationships/image" Target="../media/image41.png"/><Relationship Id="rId48" Type="http://schemas.openxmlformats.org/officeDocument/2006/relationships/customXml" Target="../ink/ink25.xml"/><Relationship Id="rId69" Type="http://schemas.openxmlformats.org/officeDocument/2006/relationships/image" Target="../media/image62.png"/><Relationship Id="rId113" Type="http://schemas.openxmlformats.org/officeDocument/2006/relationships/image" Target="../media/image84.png"/><Relationship Id="rId134" Type="http://schemas.openxmlformats.org/officeDocument/2006/relationships/customXml" Target="../ink/ink68.xml"/><Relationship Id="rId320" Type="http://schemas.openxmlformats.org/officeDocument/2006/relationships/customXml" Target="../ink/ink162.xml"/><Relationship Id="rId80" Type="http://schemas.openxmlformats.org/officeDocument/2006/relationships/customXml" Target="../ink/ink41.xml"/><Relationship Id="rId155" Type="http://schemas.openxmlformats.org/officeDocument/2006/relationships/image" Target="../media/image105.png"/><Relationship Id="rId176" Type="http://schemas.openxmlformats.org/officeDocument/2006/relationships/customXml" Target="../ink/ink89.xml"/><Relationship Id="rId197" Type="http://schemas.openxmlformats.org/officeDocument/2006/relationships/image" Target="../media/image125.png"/><Relationship Id="rId341" Type="http://schemas.openxmlformats.org/officeDocument/2006/relationships/image" Target="../media/image196.png"/><Relationship Id="rId362" Type="http://schemas.openxmlformats.org/officeDocument/2006/relationships/customXml" Target="../ink/ink183.xml"/><Relationship Id="rId383" Type="http://schemas.openxmlformats.org/officeDocument/2006/relationships/image" Target="../media/image217.png"/><Relationship Id="rId201" Type="http://schemas.openxmlformats.org/officeDocument/2006/relationships/image" Target="../media/image127.png"/><Relationship Id="rId222" Type="http://schemas.openxmlformats.org/officeDocument/2006/relationships/customXml" Target="../ink/ink112.xml"/><Relationship Id="rId243" Type="http://schemas.openxmlformats.org/officeDocument/2006/relationships/image" Target="../media/image148.png"/><Relationship Id="rId264" Type="http://schemas.openxmlformats.org/officeDocument/2006/relationships/image" Target="../media/image158.png"/><Relationship Id="rId285" Type="http://schemas.openxmlformats.org/officeDocument/2006/relationships/image" Target="../media/image168.png"/><Relationship Id="rId17" Type="http://schemas.openxmlformats.org/officeDocument/2006/relationships/image" Target="../media/image36.png"/><Relationship Id="rId38" Type="http://schemas.openxmlformats.org/officeDocument/2006/relationships/customXml" Target="../ink/ink20.xml"/><Relationship Id="rId59" Type="http://schemas.openxmlformats.org/officeDocument/2006/relationships/image" Target="../media/image57.png"/><Relationship Id="rId103" Type="http://schemas.openxmlformats.org/officeDocument/2006/relationships/image" Target="../media/image79.png"/><Relationship Id="rId124" Type="http://schemas.openxmlformats.org/officeDocument/2006/relationships/customXml" Target="../ink/ink63.xml"/><Relationship Id="rId310" Type="http://schemas.openxmlformats.org/officeDocument/2006/relationships/customXml" Target="../ink/ink157.xml"/><Relationship Id="rId70" Type="http://schemas.openxmlformats.org/officeDocument/2006/relationships/customXml" Target="../ink/ink36.xml"/><Relationship Id="rId91" Type="http://schemas.openxmlformats.org/officeDocument/2006/relationships/image" Target="../media/image73.png"/><Relationship Id="rId145" Type="http://schemas.openxmlformats.org/officeDocument/2006/relationships/image" Target="../media/image100.png"/><Relationship Id="rId166" Type="http://schemas.openxmlformats.org/officeDocument/2006/relationships/customXml" Target="../ink/ink84.xml"/><Relationship Id="rId187" Type="http://schemas.openxmlformats.org/officeDocument/2006/relationships/image" Target="../media/image120.png"/><Relationship Id="rId331" Type="http://schemas.openxmlformats.org/officeDocument/2006/relationships/image" Target="../media/image191.png"/><Relationship Id="rId352" Type="http://schemas.openxmlformats.org/officeDocument/2006/relationships/customXml" Target="../ink/ink178.xml"/><Relationship Id="rId373" Type="http://schemas.openxmlformats.org/officeDocument/2006/relationships/image" Target="../media/image212.png"/><Relationship Id="rId394" Type="http://schemas.openxmlformats.org/officeDocument/2006/relationships/customXml" Target="../ink/ink199.xml"/><Relationship Id="rId408" Type="http://schemas.openxmlformats.org/officeDocument/2006/relationships/customXml" Target="../ink/ink206.xml"/><Relationship Id="rId1" Type="http://schemas.openxmlformats.org/officeDocument/2006/relationships/slideLayout" Target="../slideLayouts/slideLayout8.xml"/><Relationship Id="rId212" Type="http://schemas.openxmlformats.org/officeDocument/2006/relationships/customXml" Target="../ink/ink107.xml"/><Relationship Id="rId233" Type="http://schemas.openxmlformats.org/officeDocument/2006/relationships/image" Target="../media/image143.png"/><Relationship Id="rId254" Type="http://schemas.openxmlformats.org/officeDocument/2006/relationships/image" Target="../media/image153.png"/><Relationship Id="rId28" Type="http://schemas.openxmlformats.org/officeDocument/2006/relationships/customXml" Target="../ink/ink15.xml"/><Relationship Id="rId49" Type="http://schemas.openxmlformats.org/officeDocument/2006/relationships/image" Target="../media/image52.png"/><Relationship Id="rId114" Type="http://schemas.openxmlformats.org/officeDocument/2006/relationships/customXml" Target="../ink/ink58.xml"/><Relationship Id="rId275" Type="http://schemas.openxmlformats.org/officeDocument/2006/relationships/customXml" Target="../ink/ink139.xml"/><Relationship Id="rId296" Type="http://schemas.openxmlformats.org/officeDocument/2006/relationships/customXml" Target="../ink/ink150.xml"/><Relationship Id="rId300" Type="http://schemas.openxmlformats.org/officeDocument/2006/relationships/customXml" Target="../ink/ink152.xml"/><Relationship Id="rId60" Type="http://schemas.openxmlformats.org/officeDocument/2006/relationships/customXml" Target="../ink/ink31.xml"/><Relationship Id="rId81" Type="http://schemas.openxmlformats.org/officeDocument/2006/relationships/image" Target="../media/image68.png"/><Relationship Id="rId135" Type="http://schemas.openxmlformats.org/officeDocument/2006/relationships/image" Target="../media/image95.png"/><Relationship Id="rId156" Type="http://schemas.openxmlformats.org/officeDocument/2006/relationships/customXml" Target="../ink/ink79.xml"/><Relationship Id="rId177" Type="http://schemas.openxmlformats.org/officeDocument/2006/relationships/image" Target="../media/image28.png"/><Relationship Id="rId198" Type="http://schemas.openxmlformats.org/officeDocument/2006/relationships/customXml" Target="../ink/ink100.xml"/><Relationship Id="rId321" Type="http://schemas.openxmlformats.org/officeDocument/2006/relationships/image" Target="../media/image186.png"/><Relationship Id="rId342" Type="http://schemas.openxmlformats.org/officeDocument/2006/relationships/customXml" Target="../ink/ink173.xml"/><Relationship Id="rId363" Type="http://schemas.openxmlformats.org/officeDocument/2006/relationships/image" Target="../media/image207.png"/><Relationship Id="rId384" Type="http://schemas.openxmlformats.org/officeDocument/2006/relationships/customXml" Target="../ink/ink194.xml"/><Relationship Id="rId202" Type="http://schemas.openxmlformats.org/officeDocument/2006/relationships/customXml" Target="../ink/ink102.xml"/><Relationship Id="rId223" Type="http://schemas.openxmlformats.org/officeDocument/2006/relationships/image" Target="../media/image138.png"/><Relationship Id="rId244" Type="http://schemas.openxmlformats.org/officeDocument/2006/relationships/customXml" Target="../ink/ink123.xml"/><Relationship Id="rId18" Type="http://schemas.openxmlformats.org/officeDocument/2006/relationships/customXml" Target="../ink/ink10.xml"/><Relationship Id="rId39" Type="http://schemas.openxmlformats.org/officeDocument/2006/relationships/image" Target="../media/image47.png"/><Relationship Id="rId265" Type="http://schemas.openxmlformats.org/officeDocument/2006/relationships/customXml" Target="../ink/ink134.xml"/><Relationship Id="rId286" Type="http://schemas.openxmlformats.org/officeDocument/2006/relationships/customXml" Target="../ink/ink145.xml"/><Relationship Id="rId50" Type="http://schemas.openxmlformats.org/officeDocument/2006/relationships/customXml" Target="../ink/ink26.xml"/><Relationship Id="rId104" Type="http://schemas.openxmlformats.org/officeDocument/2006/relationships/customXml" Target="../ink/ink53.xml"/><Relationship Id="rId125" Type="http://schemas.openxmlformats.org/officeDocument/2006/relationships/image" Target="../media/image90.png"/><Relationship Id="rId146" Type="http://schemas.openxmlformats.org/officeDocument/2006/relationships/customXml" Target="../ink/ink74.xml"/><Relationship Id="rId167" Type="http://schemas.openxmlformats.org/officeDocument/2006/relationships/image" Target="../media/image111.png"/><Relationship Id="rId188" Type="http://schemas.openxmlformats.org/officeDocument/2006/relationships/customXml" Target="../ink/ink95.xml"/><Relationship Id="rId311" Type="http://schemas.openxmlformats.org/officeDocument/2006/relationships/image" Target="../media/image181.png"/><Relationship Id="rId332" Type="http://schemas.openxmlformats.org/officeDocument/2006/relationships/customXml" Target="../ink/ink168.xml"/><Relationship Id="rId353" Type="http://schemas.openxmlformats.org/officeDocument/2006/relationships/image" Target="../media/image202.png"/><Relationship Id="rId374" Type="http://schemas.openxmlformats.org/officeDocument/2006/relationships/customXml" Target="../ink/ink189.xml"/><Relationship Id="rId395" Type="http://schemas.openxmlformats.org/officeDocument/2006/relationships/image" Target="../media/image223.png"/><Relationship Id="rId409" Type="http://schemas.openxmlformats.org/officeDocument/2006/relationships/image" Target="../media/image230.png"/><Relationship Id="rId71" Type="http://schemas.openxmlformats.org/officeDocument/2006/relationships/image" Target="../media/image63.png"/><Relationship Id="rId92" Type="http://schemas.openxmlformats.org/officeDocument/2006/relationships/customXml" Target="../ink/ink47.xml"/><Relationship Id="rId213" Type="http://schemas.openxmlformats.org/officeDocument/2006/relationships/image" Target="../media/image133.png"/><Relationship Id="rId234" Type="http://schemas.openxmlformats.org/officeDocument/2006/relationships/customXml" Target="../ink/ink118.xml"/><Relationship Id="rId2" Type="http://schemas.openxmlformats.org/officeDocument/2006/relationships/customXml" Target="../ink/ink2.xml"/><Relationship Id="rId29" Type="http://schemas.openxmlformats.org/officeDocument/2006/relationships/image" Target="../media/image42.png"/><Relationship Id="rId255" Type="http://schemas.openxmlformats.org/officeDocument/2006/relationships/customXml" Target="../ink/ink129.xml"/><Relationship Id="rId276" Type="http://schemas.openxmlformats.org/officeDocument/2006/relationships/customXml" Target="../ink/ink140.xml"/><Relationship Id="rId297" Type="http://schemas.openxmlformats.org/officeDocument/2006/relationships/image" Target="../media/image174.png"/><Relationship Id="rId40" Type="http://schemas.openxmlformats.org/officeDocument/2006/relationships/customXml" Target="../ink/ink21.xml"/><Relationship Id="rId115" Type="http://schemas.openxmlformats.org/officeDocument/2006/relationships/image" Target="../media/image85.png"/><Relationship Id="rId136" Type="http://schemas.openxmlformats.org/officeDocument/2006/relationships/customXml" Target="../ink/ink69.xml"/><Relationship Id="rId157" Type="http://schemas.openxmlformats.org/officeDocument/2006/relationships/image" Target="../media/image106.png"/><Relationship Id="rId178" Type="http://schemas.openxmlformats.org/officeDocument/2006/relationships/customXml" Target="../ink/ink90.xml"/><Relationship Id="rId301" Type="http://schemas.openxmlformats.org/officeDocument/2006/relationships/image" Target="../media/image176.png"/><Relationship Id="rId322" Type="http://schemas.openxmlformats.org/officeDocument/2006/relationships/customXml" Target="../ink/ink163.xml"/><Relationship Id="rId343" Type="http://schemas.openxmlformats.org/officeDocument/2006/relationships/image" Target="../media/image197.png"/><Relationship Id="rId364" Type="http://schemas.openxmlformats.org/officeDocument/2006/relationships/customXml" Target="../ink/ink184.xml"/><Relationship Id="rId61" Type="http://schemas.openxmlformats.org/officeDocument/2006/relationships/image" Target="../media/image58.png"/><Relationship Id="rId82" Type="http://schemas.openxmlformats.org/officeDocument/2006/relationships/customXml" Target="../ink/ink42.xml"/><Relationship Id="rId199" Type="http://schemas.openxmlformats.org/officeDocument/2006/relationships/image" Target="../media/image126.png"/><Relationship Id="rId203" Type="http://schemas.openxmlformats.org/officeDocument/2006/relationships/image" Target="../media/image128.png"/><Relationship Id="rId385" Type="http://schemas.openxmlformats.org/officeDocument/2006/relationships/image" Target="../media/image218.png"/><Relationship Id="rId19" Type="http://schemas.openxmlformats.org/officeDocument/2006/relationships/image" Target="../media/image37.png"/><Relationship Id="rId224" Type="http://schemas.openxmlformats.org/officeDocument/2006/relationships/customXml" Target="../ink/ink113.xml"/><Relationship Id="rId245" Type="http://schemas.openxmlformats.org/officeDocument/2006/relationships/image" Target="../media/image149.png"/><Relationship Id="rId266" Type="http://schemas.openxmlformats.org/officeDocument/2006/relationships/image" Target="../media/image159.png"/><Relationship Id="rId287" Type="http://schemas.openxmlformats.org/officeDocument/2006/relationships/image" Target="../media/image169.png"/><Relationship Id="rId30" Type="http://schemas.openxmlformats.org/officeDocument/2006/relationships/customXml" Target="../ink/ink16.xml"/><Relationship Id="rId105" Type="http://schemas.openxmlformats.org/officeDocument/2006/relationships/image" Target="../media/image80.png"/><Relationship Id="rId126" Type="http://schemas.openxmlformats.org/officeDocument/2006/relationships/customXml" Target="../ink/ink64.xml"/><Relationship Id="rId147" Type="http://schemas.openxmlformats.org/officeDocument/2006/relationships/image" Target="../media/image101.png"/><Relationship Id="rId168" Type="http://schemas.openxmlformats.org/officeDocument/2006/relationships/customXml" Target="../ink/ink85.xml"/><Relationship Id="rId312" Type="http://schemas.openxmlformats.org/officeDocument/2006/relationships/customXml" Target="../ink/ink158.xml"/><Relationship Id="rId333" Type="http://schemas.openxmlformats.org/officeDocument/2006/relationships/image" Target="../media/image192.png"/><Relationship Id="rId354" Type="http://schemas.openxmlformats.org/officeDocument/2006/relationships/customXml" Target="../ink/ink179.xml"/><Relationship Id="rId51" Type="http://schemas.openxmlformats.org/officeDocument/2006/relationships/image" Target="../media/image53.png"/><Relationship Id="rId72" Type="http://schemas.openxmlformats.org/officeDocument/2006/relationships/customXml" Target="../ink/ink37.xml"/><Relationship Id="rId93" Type="http://schemas.openxmlformats.org/officeDocument/2006/relationships/image" Target="../media/image74.png"/><Relationship Id="rId189" Type="http://schemas.openxmlformats.org/officeDocument/2006/relationships/image" Target="../media/image121.png"/><Relationship Id="rId375" Type="http://schemas.openxmlformats.org/officeDocument/2006/relationships/image" Target="../media/image213.png"/><Relationship Id="rId396" Type="http://schemas.openxmlformats.org/officeDocument/2006/relationships/customXml" Target="../ink/ink200.xml"/><Relationship Id="rId3" Type="http://schemas.openxmlformats.org/officeDocument/2006/relationships/image" Target="../media/image29.png"/><Relationship Id="rId214" Type="http://schemas.openxmlformats.org/officeDocument/2006/relationships/customXml" Target="../ink/ink108.xml"/><Relationship Id="rId235" Type="http://schemas.openxmlformats.org/officeDocument/2006/relationships/image" Target="../media/image144.png"/><Relationship Id="rId256" Type="http://schemas.openxmlformats.org/officeDocument/2006/relationships/image" Target="../media/image154.png"/><Relationship Id="rId277" Type="http://schemas.openxmlformats.org/officeDocument/2006/relationships/image" Target="../media/image164.png"/><Relationship Id="rId298" Type="http://schemas.openxmlformats.org/officeDocument/2006/relationships/customXml" Target="../ink/ink151.xml"/><Relationship Id="rId400" Type="http://schemas.openxmlformats.org/officeDocument/2006/relationships/customXml" Target="../ink/ink202.xml"/><Relationship Id="rId116" Type="http://schemas.openxmlformats.org/officeDocument/2006/relationships/customXml" Target="../ink/ink59.xml"/><Relationship Id="rId137" Type="http://schemas.openxmlformats.org/officeDocument/2006/relationships/image" Target="../media/image96.png"/><Relationship Id="rId158" Type="http://schemas.openxmlformats.org/officeDocument/2006/relationships/customXml" Target="../ink/ink80.xml"/><Relationship Id="rId302" Type="http://schemas.openxmlformats.org/officeDocument/2006/relationships/customXml" Target="../ink/ink153.xml"/><Relationship Id="rId323" Type="http://schemas.openxmlformats.org/officeDocument/2006/relationships/image" Target="../media/image187.png"/><Relationship Id="rId344" Type="http://schemas.openxmlformats.org/officeDocument/2006/relationships/customXml" Target="../ink/ink174.xml"/><Relationship Id="rId20" Type="http://schemas.openxmlformats.org/officeDocument/2006/relationships/customXml" Target="../ink/ink11.xml"/><Relationship Id="rId41" Type="http://schemas.openxmlformats.org/officeDocument/2006/relationships/image" Target="../media/image48.png"/><Relationship Id="rId62" Type="http://schemas.openxmlformats.org/officeDocument/2006/relationships/customXml" Target="../ink/ink32.xml"/><Relationship Id="rId83" Type="http://schemas.openxmlformats.org/officeDocument/2006/relationships/image" Target="../media/image69.png"/><Relationship Id="rId179" Type="http://schemas.openxmlformats.org/officeDocument/2006/relationships/image" Target="../media/image116.png"/><Relationship Id="rId365" Type="http://schemas.openxmlformats.org/officeDocument/2006/relationships/image" Target="../media/image208.png"/><Relationship Id="rId386" Type="http://schemas.openxmlformats.org/officeDocument/2006/relationships/customXml" Target="../ink/ink195.xml"/><Relationship Id="rId190" Type="http://schemas.openxmlformats.org/officeDocument/2006/relationships/customXml" Target="../ink/ink96.xml"/><Relationship Id="rId204" Type="http://schemas.openxmlformats.org/officeDocument/2006/relationships/customXml" Target="../ink/ink103.xml"/><Relationship Id="rId225" Type="http://schemas.openxmlformats.org/officeDocument/2006/relationships/image" Target="../media/image139.png"/><Relationship Id="rId246" Type="http://schemas.openxmlformats.org/officeDocument/2006/relationships/customXml" Target="../ink/ink124.xml"/><Relationship Id="rId267" Type="http://schemas.openxmlformats.org/officeDocument/2006/relationships/customXml" Target="../ink/ink135.xml"/><Relationship Id="rId288" Type="http://schemas.openxmlformats.org/officeDocument/2006/relationships/customXml" Target="../ink/ink146.xml"/><Relationship Id="rId106" Type="http://schemas.openxmlformats.org/officeDocument/2006/relationships/customXml" Target="../ink/ink54.xml"/><Relationship Id="rId127" Type="http://schemas.openxmlformats.org/officeDocument/2006/relationships/image" Target="../media/image91.png"/><Relationship Id="rId313" Type="http://schemas.openxmlformats.org/officeDocument/2006/relationships/image" Target="../media/image182.png"/><Relationship Id="rId10" Type="http://schemas.openxmlformats.org/officeDocument/2006/relationships/customXml" Target="../ink/ink6.xml"/><Relationship Id="rId31" Type="http://schemas.openxmlformats.org/officeDocument/2006/relationships/image" Target="../media/image43.png"/><Relationship Id="rId52" Type="http://schemas.openxmlformats.org/officeDocument/2006/relationships/customXml" Target="../ink/ink27.xml"/><Relationship Id="rId73" Type="http://schemas.openxmlformats.org/officeDocument/2006/relationships/image" Target="../media/image64.png"/><Relationship Id="rId94" Type="http://schemas.openxmlformats.org/officeDocument/2006/relationships/customXml" Target="../ink/ink48.xml"/><Relationship Id="rId148" Type="http://schemas.openxmlformats.org/officeDocument/2006/relationships/customXml" Target="../ink/ink75.xml"/><Relationship Id="rId169" Type="http://schemas.openxmlformats.org/officeDocument/2006/relationships/image" Target="../media/image112.png"/><Relationship Id="rId334" Type="http://schemas.openxmlformats.org/officeDocument/2006/relationships/customXml" Target="../ink/ink169.xml"/><Relationship Id="rId355" Type="http://schemas.openxmlformats.org/officeDocument/2006/relationships/image" Target="../media/image203.png"/><Relationship Id="rId376" Type="http://schemas.openxmlformats.org/officeDocument/2006/relationships/customXml" Target="../ink/ink190.xml"/><Relationship Id="rId397" Type="http://schemas.openxmlformats.org/officeDocument/2006/relationships/image" Target="../media/image224.png"/><Relationship Id="rId4" Type="http://schemas.openxmlformats.org/officeDocument/2006/relationships/customXml" Target="../ink/ink3.xml"/><Relationship Id="rId180" Type="http://schemas.openxmlformats.org/officeDocument/2006/relationships/customXml" Target="../ink/ink91.xml"/><Relationship Id="rId215" Type="http://schemas.openxmlformats.org/officeDocument/2006/relationships/image" Target="../media/image134.png"/><Relationship Id="rId236" Type="http://schemas.openxmlformats.org/officeDocument/2006/relationships/customXml" Target="../ink/ink119.xml"/><Relationship Id="rId257" Type="http://schemas.openxmlformats.org/officeDocument/2006/relationships/customXml" Target="../ink/ink130.xml"/><Relationship Id="rId278" Type="http://schemas.openxmlformats.org/officeDocument/2006/relationships/customXml" Target="../ink/ink141.xml"/><Relationship Id="rId401" Type="http://schemas.openxmlformats.org/officeDocument/2006/relationships/image" Target="../media/image226.png"/><Relationship Id="rId303" Type="http://schemas.openxmlformats.org/officeDocument/2006/relationships/image" Target="../media/image177.png"/><Relationship Id="rId42" Type="http://schemas.openxmlformats.org/officeDocument/2006/relationships/customXml" Target="../ink/ink22.xml"/><Relationship Id="rId84" Type="http://schemas.openxmlformats.org/officeDocument/2006/relationships/customXml" Target="../ink/ink43.xml"/><Relationship Id="rId138" Type="http://schemas.openxmlformats.org/officeDocument/2006/relationships/customXml" Target="../ink/ink70.xml"/><Relationship Id="rId345" Type="http://schemas.openxmlformats.org/officeDocument/2006/relationships/image" Target="../media/image198.png"/><Relationship Id="rId387" Type="http://schemas.openxmlformats.org/officeDocument/2006/relationships/image" Target="../media/image219.png"/><Relationship Id="rId191" Type="http://schemas.openxmlformats.org/officeDocument/2006/relationships/image" Target="../media/image122.png"/><Relationship Id="rId205" Type="http://schemas.openxmlformats.org/officeDocument/2006/relationships/image" Target="../media/image129.png"/><Relationship Id="rId247" Type="http://schemas.openxmlformats.org/officeDocument/2006/relationships/image" Target="../media/image150.png"/><Relationship Id="rId107" Type="http://schemas.openxmlformats.org/officeDocument/2006/relationships/image" Target="../media/image81.png"/><Relationship Id="rId289" Type="http://schemas.openxmlformats.org/officeDocument/2006/relationships/image" Target="../media/image170.png"/><Relationship Id="rId11" Type="http://schemas.openxmlformats.org/officeDocument/2006/relationships/image" Target="../media/image33.png"/><Relationship Id="rId53" Type="http://schemas.openxmlformats.org/officeDocument/2006/relationships/image" Target="../media/image54.png"/><Relationship Id="rId149" Type="http://schemas.openxmlformats.org/officeDocument/2006/relationships/image" Target="../media/image102.png"/><Relationship Id="rId314" Type="http://schemas.openxmlformats.org/officeDocument/2006/relationships/customXml" Target="../ink/ink159.xml"/><Relationship Id="rId356" Type="http://schemas.openxmlformats.org/officeDocument/2006/relationships/customXml" Target="../ink/ink180.xml"/><Relationship Id="rId398" Type="http://schemas.openxmlformats.org/officeDocument/2006/relationships/customXml" Target="../ink/ink201.xml"/><Relationship Id="rId95" Type="http://schemas.openxmlformats.org/officeDocument/2006/relationships/image" Target="../media/image75.png"/><Relationship Id="rId160" Type="http://schemas.openxmlformats.org/officeDocument/2006/relationships/customXml" Target="../ink/ink81.xml"/><Relationship Id="rId216" Type="http://schemas.openxmlformats.org/officeDocument/2006/relationships/customXml" Target="../ink/ink109.xml"/><Relationship Id="rId258" Type="http://schemas.openxmlformats.org/officeDocument/2006/relationships/image" Target="../media/image155.png"/><Relationship Id="rId22" Type="http://schemas.openxmlformats.org/officeDocument/2006/relationships/customXml" Target="../ink/ink12.xml"/><Relationship Id="rId64" Type="http://schemas.openxmlformats.org/officeDocument/2006/relationships/customXml" Target="../ink/ink33.xml"/><Relationship Id="rId118" Type="http://schemas.openxmlformats.org/officeDocument/2006/relationships/customXml" Target="../ink/ink60.xml"/><Relationship Id="rId325" Type="http://schemas.openxmlformats.org/officeDocument/2006/relationships/image" Target="../media/image188.png"/><Relationship Id="rId367" Type="http://schemas.openxmlformats.org/officeDocument/2006/relationships/image" Target="../media/image209.png"/><Relationship Id="rId171" Type="http://schemas.openxmlformats.org/officeDocument/2006/relationships/image" Target="../media/image113.png"/><Relationship Id="rId227" Type="http://schemas.openxmlformats.org/officeDocument/2006/relationships/image" Target="../media/image140.png"/><Relationship Id="rId269" Type="http://schemas.openxmlformats.org/officeDocument/2006/relationships/customXml" Target="../ink/ink136.xml"/><Relationship Id="rId33" Type="http://schemas.openxmlformats.org/officeDocument/2006/relationships/image" Target="../media/image44.png"/><Relationship Id="rId129" Type="http://schemas.openxmlformats.org/officeDocument/2006/relationships/image" Target="../media/image92.png"/><Relationship Id="rId280" Type="http://schemas.openxmlformats.org/officeDocument/2006/relationships/customXml" Target="../ink/ink142.xml"/><Relationship Id="rId336" Type="http://schemas.openxmlformats.org/officeDocument/2006/relationships/customXml" Target="../ink/ink170.xml"/><Relationship Id="rId75" Type="http://schemas.openxmlformats.org/officeDocument/2006/relationships/image" Target="../media/image65.png"/><Relationship Id="rId140" Type="http://schemas.openxmlformats.org/officeDocument/2006/relationships/customXml" Target="../ink/ink71.xml"/><Relationship Id="rId182" Type="http://schemas.openxmlformats.org/officeDocument/2006/relationships/customXml" Target="../ink/ink92.xml"/><Relationship Id="rId378" Type="http://schemas.openxmlformats.org/officeDocument/2006/relationships/customXml" Target="../ink/ink191.xml"/><Relationship Id="rId403" Type="http://schemas.openxmlformats.org/officeDocument/2006/relationships/image" Target="../media/image227.png"/><Relationship Id="rId6" Type="http://schemas.openxmlformats.org/officeDocument/2006/relationships/customXml" Target="../ink/ink4.xml"/><Relationship Id="rId238" Type="http://schemas.openxmlformats.org/officeDocument/2006/relationships/customXml" Target="../ink/ink120.xml"/><Relationship Id="rId291" Type="http://schemas.openxmlformats.org/officeDocument/2006/relationships/image" Target="../media/image171.png"/><Relationship Id="rId305" Type="http://schemas.openxmlformats.org/officeDocument/2006/relationships/image" Target="../media/image178.png"/><Relationship Id="rId347" Type="http://schemas.openxmlformats.org/officeDocument/2006/relationships/image" Target="../media/image199.png"/><Relationship Id="rId44" Type="http://schemas.openxmlformats.org/officeDocument/2006/relationships/customXml" Target="../ink/ink23.xml"/><Relationship Id="rId86" Type="http://schemas.openxmlformats.org/officeDocument/2006/relationships/customXml" Target="../ink/ink44.xml"/><Relationship Id="rId151" Type="http://schemas.openxmlformats.org/officeDocument/2006/relationships/image" Target="../media/image103.png"/><Relationship Id="rId389" Type="http://schemas.openxmlformats.org/officeDocument/2006/relationships/image" Target="../media/image220.png"/><Relationship Id="rId193" Type="http://schemas.openxmlformats.org/officeDocument/2006/relationships/image" Target="../media/image123.png"/><Relationship Id="rId207" Type="http://schemas.openxmlformats.org/officeDocument/2006/relationships/image" Target="../media/image130.png"/><Relationship Id="rId249" Type="http://schemas.openxmlformats.org/officeDocument/2006/relationships/image" Target="../media/image151.png"/><Relationship Id="rId13" Type="http://schemas.openxmlformats.org/officeDocument/2006/relationships/image" Target="../media/image34.png"/><Relationship Id="rId109" Type="http://schemas.openxmlformats.org/officeDocument/2006/relationships/image" Target="../media/image82.png"/><Relationship Id="rId260" Type="http://schemas.openxmlformats.org/officeDocument/2006/relationships/image" Target="../media/image156.png"/><Relationship Id="rId316" Type="http://schemas.openxmlformats.org/officeDocument/2006/relationships/customXml" Target="../ink/ink160.xml"/><Relationship Id="rId55" Type="http://schemas.openxmlformats.org/officeDocument/2006/relationships/image" Target="../media/image55.png"/><Relationship Id="rId97" Type="http://schemas.openxmlformats.org/officeDocument/2006/relationships/image" Target="../media/image76.png"/><Relationship Id="rId120" Type="http://schemas.openxmlformats.org/officeDocument/2006/relationships/customXml" Target="../ink/ink61.xml"/><Relationship Id="rId358" Type="http://schemas.openxmlformats.org/officeDocument/2006/relationships/customXml" Target="../ink/ink181.xml"/><Relationship Id="rId162" Type="http://schemas.openxmlformats.org/officeDocument/2006/relationships/customXml" Target="../ink/ink82.xml"/><Relationship Id="rId218" Type="http://schemas.openxmlformats.org/officeDocument/2006/relationships/customXml" Target="../ink/ink110.xml"/><Relationship Id="rId271" Type="http://schemas.openxmlformats.org/officeDocument/2006/relationships/customXml" Target="../ink/ink137.xml"/><Relationship Id="rId24" Type="http://schemas.openxmlformats.org/officeDocument/2006/relationships/customXml" Target="../ink/ink13.xml"/><Relationship Id="rId66" Type="http://schemas.openxmlformats.org/officeDocument/2006/relationships/customXml" Target="../ink/ink34.xml"/><Relationship Id="rId131" Type="http://schemas.openxmlformats.org/officeDocument/2006/relationships/image" Target="../media/image93.png"/><Relationship Id="rId327" Type="http://schemas.openxmlformats.org/officeDocument/2006/relationships/image" Target="../media/image189.png"/><Relationship Id="rId369" Type="http://schemas.openxmlformats.org/officeDocument/2006/relationships/image" Target="../media/image210.png"/><Relationship Id="rId173" Type="http://schemas.openxmlformats.org/officeDocument/2006/relationships/image" Target="../media/image114.png"/><Relationship Id="rId229" Type="http://schemas.openxmlformats.org/officeDocument/2006/relationships/image" Target="../media/image141.png"/><Relationship Id="rId380" Type="http://schemas.openxmlformats.org/officeDocument/2006/relationships/customXml" Target="../ink/ink192.xml"/><Relationship Id="rId240" Type="http://schemas.openxmlformats.org/officeDocument/2006/relationships/customXml" Target="../ink/ink121.xml"/><Relationship Id="rId35" Type="http://schemas.openxmlformats.org/officeDocument/2006/relationships/image" Target="../media/image45.png"/><Relationship Id="rId77" Type="http://schemas.openxmlformats.org/officeDocument/2006/relationships/image" Target="../media/image66.png"/><Relationship Id="rId100" Type="http://schemas.openxmlformats.org/officeDocument/2006/relationships/customXml" Target="../ink/ink51.xml"/><Relationship Id="rId282" Type="http://schemas.openxmlformats.org/officeDocument/2006/relationships/customXml" Target="../ink/ink143.xml"/><Relationship Id="rId338" Type="http://schemas.openxmlformats.org/officeDocument/2006/relationships/customXml" Target="../ink/ink171.xml"/><Relationship Id="rId8" Type="http://schemas.openxmlformats.org/officeDocument/2006/relationships/customXml" Target="../ink/ink5.xml"/><Relationship Id="rId142" Type="http://schemas.openxmlformats.org/officeDocument/2006/relationships/customXml" Target="../ink/ink72.xml"/><Relationship Id="rId184" Type="http://schemas.openxmlformats.org/officeDocument/2006/relationships/customXml" Target="../ink/ink93.xml"/><Relationship Id="rId391" Type="http://schemas.openxmlformats.org/officeDocument/2006/relationships/image" Target="../media/image221.png"/><Relationship Id="rId405" Type="http://schemas.openxmlformats.org/officeDocument/2006/relationships/image" Target="../media/image228.png"/><Relationship Id="rId251" Type="http://schemas.openxmlformats.org/officeDocument/2006/relationships/customXml" Target="../ink/ink127.xml"/><Relationship Id="rId46" Type="http://schemas.openxmlformats.org/officeDocument/2006/relationships/customXml" Target="../ink/ink24.xml"/><Relationship Id="rId293" Type="http://schemas.openxmlformats.org/officeDocument/2006/relationships/image" Target="../media/image172.png"/><Relationship Id="rId307" Type="http://schemas.openxmlformats.org/officeDocument/2006/relationships/image" Target="../media/image179.png"/><Relationship Id="rId349" Type="http://schemas.openxmlformats.org/officeDocument/2006/relationships/image" Target="../media/image200.png"/><Relationship Id="rId88" Type="http://schemas.openxmlformats.org/officeDocument/2006/relationships/customXml" Target="../ink/ink45.xml"/><Relationship Id="rId111" Type="http://schemas.openxmlformats.org/officeDocument/2006/relationships/image" Target="../media/image83.png"/><Relationship Id="rId153" Type="http://schemas.openxmlformats.org/officeDocument/2006/relationships/image" Target="../media/image104.png"/><Relationship Id="rId195" Type="http://schemas.openxmlformats.org/officeDocument/2006/relationships/image" Target="../media/image124.png"/><Relationship Id="rId209" Type="http://schemas.openxmlformats.org/officeDocument/2006/relationships/image" Target="../media/image131.png"/><Relationship Id="rId360" Type="http://schemas.openxmlformats.org/officeDocument/2006/relationships/customXml" Target="../ink/ink182.xml"/><Relationship Id="rId220" Type="http://schemas.openxmlformats.org/officeDocument/2006/relationships/customXml" Target="../ink/ink111.xml"/><Relationship Id="rId15" Type="http://schemas.openxmlformats.org/officeDocument/2006/relationships/image" Target="../media/image35.png"/><Relationship Id="rId57" Type="http://schemas.openxmlformats.org/officeDocument/2006/relationships/image" Target="../media/image56.png"/><Relationship Id="rId262" Type="http://schemas.openxmlformats.org/officeDocument/2006/relationships/image" Target="../media/image157.png"/><Relationship Id="rId318" Type="http://schemas.openxmlformats.org/officeDocument/2006/relationships/customXml" Target="../ink/ink161.xml"/><Relationship Id="rId99" Type="http://schemas.openxmlformats.org/officeDocument/2006/relationships/image" Target="../media/image77.png"/><Relationship Id="rId122" Type="http://schemas.openxmlformats.org/officeDocument/2006/relationships/customXml" Target="../ink/ink62.xml"/><Relationship Id="rId164" Type="http://schemas.openxmlformats.org/officeDocument/2006/relationships/customXml" Target="../ink/ink83.xml"/><Relationship Id="rId371" Type="http://schemas.openxmlformats.org/officeDocument/2006/relationships/image" Target="../media/image211.png"/><Relationship Id="rId26" Type="http://schemas.openxmlformats.org/officeDocument/2006/relationships/customXml" Target="../ink/ink14.xml"/><Relationship Id="rId231" Type="http://schemas.openxmlformats.org/officeDocument/2006/relationships/image" Target="../media/image142.png"/><Relationship Id="rId273" Type="http://schemas.openxmlformats.org/officeDocument/2006/relationships/customXml" Target="../ink/ink138.xml"/><Relationship Id="rId329" Type="http://schemas.openxmlformats.org/officeDocument/2006/relationships/image" Target="../media/image190.png"/><Relationship Id="rId68" Type="http://schemas.openxmlformats.org/officeDocument/2006/relationships/customXml" Target="../ink/ink35.xml"/><Relationship Id="rId133" Type="http://schemas.openxmlformats.org/officeDocument/2006/relationships/image" Target="../media/image94.png"/><Relationship Id="rId175" Type="http://schemas.openxmlformats.org/officeDocument/2006/relationships/image" Target="../media/image115.png"/><Relationship Id="rId340" Type="http://schemas.openxmlformats.org/officeDocument/2006/relationships/customXml" Target="../ink/ink172.xml"/><Relationship Id="rId200" Type="http://schemas.openxmlformats.org/officeDocument/2006/relationships/customXml" Target="../ink/ink101.xml"/><Relationship Id="rId382" Type="http://schemas.openxmlformats.org/officeDocument/2006/relationships/customXml" Target="../ink/ink193.xml"/><Relationship Id="rId242" Type="http://schemas.openxmlformats.org/officeDocument/2006/relationships/customXml" Target="../ink/ink122.xml"/><Relationship Id="rId284" Type="http://schemas.openxmlformats.org/officeDocument/2006/relationships/customXml" Target="../ink/ink144.xml"/><Relationship Id="rId37" Type="http://schemas.openxmlformats.org/officeDocument/2006/relationships/image" Target="../media/image46.png"/><Relationship Id="rId79" Type="http://schemas.openxmlformats.org/officeDocument/2006/relationships/image" Target="../media/image67.png"/><Relationship Id="rId102" Type="http://schemas.openxmlformats.org/officeDocument/2006/relationships/customXml" Target="../ink/ink52.xml"/><Relationship Id="rId144" Type="http://schemas.openxmlformats.org/officeDocument/2006/relationships/customXml" Target="../ink/ink73.xml"/><Relationship Id="rId90" Type="http://schemas.openxmlformats.org/officeDocument/2006/relationships/customXml" Target="../ink/ink46.xml"/><Relationship Id="rId186" Type="http://schemas.openxmlformats.org/officeDocument/2006/relationships/customXml" Target="../ink/ink94.xml"/><Relationship Id="rId351" Type="http://schemas.openxmlformats.org/officeDocument/2006/relationships/image" Target="../media/image201.png"/><Relationship Id="rId393" Type="http://schemas.openxmlformats.org/officeDocument/2006/relationships/image" Target="../media/image222.png"/><Relationship Id="rId407" Type="http://schemas.openxmlformats.org/officeDocument/2006/relationships/image" Target="../media/image229.png"/><Relationship Id="rId211" Type="http://schemas.openxmlformats.org/officeDocument/2006/relationships/image" Target="../media/image132.png"/><Relationship Id="rId253" Type="http://schemas.openxmlformats.org/officeDocument/2006/relationships/customXml" Target="../ink/ink128.xml"/><Relationship Id="rId295" Type="http://schemas.openxmlformats.org/officeDocument/2006/relationships/image" Target="../media/image173.png"/><Relationship Id="rId309" Type="http://schemas.openxmlformats.org/officeDocument/2006/relationships/image" Target="../media/image180.png"/></Relationships>
</file>

<file path=ppt/slides/_rels/slide18.xml.rels><?xml version="1.0" encoding="UTF-8" standalone="yes"?>
<Relationships xmlns="http://schemas.openxmlformats.org/package/2006/relationships"><Relationship Id="rId117" Type="http://schemas.openxmlformats.org/officeDocument/2006/relationships/customXml" Target="../ink/ink265.xml"/><Relationship Id="rId21" Type="http://schemas.openxmlformats.org/officeDocument/2006/relationships/image" Target="../media/image240.png"/><Relationship Id="rId42" Type="http://schemas.openxmlformats.org/officeDocument/2006/relationships/customXml" Target="../ink/ink227.xml"/><Relationship Id="rId63" Type="http://schemas.openxmlformats.org/officeDocument/2006/relationships/customXml" Target="../ink/ink238.xml"/><Relationship Id="rId84" Type="http://schemas.openxmlformats.org/officeDocument/2006/relationships/image" Target="../media/image270.png"/><Relationship Id="rId138" Type="http://schemas.openxmlformats.org/officeDocument/2006/relationships/image" Target="../media/image297.png"/><Relationship Id="rId107" Type="http://schemas.openxmlformats.org/officeDocument/2006/relationships/customXml" Target="../ink/ink260.xml"/><Relationship Id="rId11" Type="http://schemas.openxmlformats.org/officeDocument/2006/relationships/image" Target="../media/image235.png"/><Relationship Id="rId32" Type="http://schemas.openxmlformats.org/officeDocument/2006/relationships/customXml" Target="../ink/ink222.xml"/><Relationship Id="rId53" Type="http://schemas.openxmlformats.org/officeDocument/2006/relationships/customXml" Target="../ink/ink233.xml"/><Relationship Id="rId74" Type="http://schemas.openxmlformats.org/officeDocument/2006/relationships/image" Target="../media/image265.png"/><Relationship Id="rId128" Type="http://schemas.openxmlformats.org/officeDocument/2006/relationships/image" Target="../media/image292.png"/><Relationship Id="rId149" Type="http://schemas.openxmlformats.org/officeDocument/2006/relationships/customXml" Target="../ink/ink281.xml"/><Relationship Id="rId5" Type="http://schemas.openxmlformats.org/officeDocument/2006/relationships/image" Target="../media/image232.png"/><Relationship Id="rId95" Type="http://schemas.openxmlformats.org/officeDocument/2006/relationships/customXml" Target="../ink/ink254.xml"/><Relationship Id="rId22" Type="http://schemas.openxmlformats.org/officeDocument/2006/relationships/customXml" Target="../ink/ink217.xml"/><Relationship Id="rId27" Type="http://schemas.openxmlformats.org/officeDocument/2006/relationships/image" Target="../media/image243.png"/><Relationship Id="rId43" Type="http://schemas.openxmlformats.org/officeDocument/2006/relationships/image" Target="../media/image251.png"/><Relationship Id="rId48" Type="http://schemas.openxmlformats.org/officeDocument/2006/relationships/customXml" Target="../ink/ink230.xml"/><Relationship Id="rId64" Type="http://schemas.openxmlformats.org/officeDocument/2006/relationships/image" Target="../media/image260.png"/><Relationship Id="rId69" Type="http://schemas.openxmlformats.org/officeDocument/2006/relationships/customXml" Target="../ink/ink241.xml"/><Relationship Id="rId113" Type="http://schemas.openxmlformats.org/officeDocument/2006/relationships/customXml" Target="../ink/ink263.xml"/><Relationship Id="rId118" Type="http://schemas.openxmlformats.org/officeDocument/2006/relationships/image" Target="../media/image287.png"/><Relationship Id="rId134" Type="http://schemas.openxmlformats.org/officeDocument/2006/relationships/image" Target="../media/image295.png"/><Relationship Id="rId139" Type="http://schemas.openxmlformats.org/officeDocument/2006/relationships/customXml" Target="../ink/ink276.xml"/><Relationship Id="rId80" Type="http://schemas.openxmlformats.org/officeDocument/2006/relationships/image" Target="../media/image268.png"/><Relationship Id="rId85" Type="http://schemas.openxmlformats.org/officeDocument/2006/relationships/customXml" Target="../ink/ink249.xml"/><Relationship Id="rId150" Type="http://schemas.openxmlformats.org/officeDocument/2006/relationships/image" Target="../media/image303.png"/><Relationship Id="rId155" Type="http://schemas.openxmlformats.org/officeDocument/2006/relationships/customXml" Target="../ink/ink284.xml"/><Relationship Id="rId12" Type="http://schemas.openxmlformats.org/officeDocument/2006/relationships/customXml" Target="../ink/ink212.xml"/><Relationship Id="rId17" Type="http://schemas.openxmlformats.org/officeDocument/2006/relationships/image" Target="../media/image238.png"/><Relationship Id="rId33" Type="http://schemas.openxmlformats.org/officeDocument/2006/relationships/image" Target="../media/image246.png"/><Relationship Id="rId38" Type="http://schemas.openxmlformats.org/officeDocument/2006/relationships/customXml" Target="../ink/ink225.xml"/><Relationship Id="rId59" Type="http://schemas.openxmlformats.org/officeDocument/2006/relationships/customXml" Target="../ink/ink236.xml"/><Relationship Id="rId103" Type="http://schemas.openxmlformats.org/officeDocument/2006/relationships/customXml" Target="../ink/ink258.xml"/><Relationship Id="rId108" Type="http://schemas.openxmlformats.org/officeDocument/2006/relationships/image" Target="../media/image282.png"/><Relationship Id="rId124" Type="http://schemas.openxmlformats.org/officeDocument/2006/relationships/image" Target="../media/image290.png"/><Relationship Id="rId129" Type="http://schemas.openxmlformats.org/officeDocument/2006/relationships/customXml" Target="../ink/ink271.xml"/><Relationship Id="rId54" Type="http://schemas.openxmlformats.org/officeDocument/2006/relationships/image" Target="../media/image255.png"/><Relationship Id="rId70" Type="http://schemas.openxmlformats.org/officeDocument/2006/relationships/image" Target="../media/image263.png"/><Relationship Id="rId75" Type="http://schemas.openxmlformats.org/officeDocument/2006/relationships/customXml" Target="../ink/ink244.xml"/><Relationship Id="rId91" Type="http://schemas.openxmlformats.org/officeDocument/2006/relationships/customXml" Target="../ink/ink252.xml"/><Relationship Id="rId96" Type="http://schemas.openxmlformats.org/officeDocument/2006/relationships/image" Target="../media/image276.png"/><Relationship Id="rId140" Type="http://schemas.openxmlformats.org/officeDocument/2006/relationships/image" Target="../media/image298.png"/><Relationship Id="rId145" Type="http://schemas.openxmlformats.org/officeDocument/2006/relationships/customXml" Target="../ink/ink279.xml"/><Relationship Id="rId1" Type="http://schemas.openxmlformats.org/officeDocument/2006/relationships/slideLayout" Target="../slideLayouts/slideLayout8.xml"/><Relationship Id="rId6" Type="http://schemas.openxmlformats.org/officeDocument/2006/relationships/customXml" Target="../ink/ink209.xml"/><Relationship Id="rId23" Type="http://schemas.openxmlformats.org/officeDocument/2006/relationships/image" Target="../media/image241.png"/><Relationship Id="rId28" Type="http://schemas.openxmlformats.org/officeDocument/2006/relationships/customXml" Target="../ink/ink220.xml"/><Relationship Id="rId49" Type="http://schemas.openxmlformats.org/officeDocument/2006/relationships/image" Target="../media/image253.png"/><Relationship Id="rId114" Type="http://schemas.openxmlformats.org/officeDocument/2006/relationships/image" Target="../media/image285.png"/><Relationship Id="rId119" Type="http://schemas.openxmlformats.org/officeDocument/2006/relationships/customXml" Target="../ink/ink266.xml"/><Relationship Id="rId44" Type="http://schemas.openxmlformats.org/officeDocument/2006/relationships/customXml" Target="../ink/ink228.xml"/><Relationship Id="rId60" Type="http://schemas.openxmlformats.org/officeDocument/2006/relationships/image" Target="../media/image258.png"/><Relationship Id="rId65" Type="http://schemas.openxmlformats.org/officeDocument/2006/relationships/customXml" Target="../ink/ink239.xml"/><Relationship Id="rId81" Type="http://schemas.openxmlformats.org/officeDocument/2006/relationships/customXml" Target="../ink/ink247.xml"/><Relationship Id="rId86" Type="http://schemas.openxmlformats.org/officeDocument/2006/relationships/image" Target="../media/image271.png"/><Relationship Id="rId130" Type="http://schemas.openxmlformats.org/officeDocument/2006/relationships/image" Target="../media/image293.png"/><Relationship Id="rId135" Type="http://schemas.openxmlformats.org/officeDocument/2006/relationships/customXml" Target="../ink/ink274.xml"/><Relationship Id="rId151" Type="http://schemas.openxmlformats.org/officeDocument/2006/relationships/customXml" Target="../ink/ink282.xml"/><Relationship Id="rId156" Type="http://schemas.openxmlformats.org/officeDocument/2006/relationships/image" Target="../media/image306.png"/><Relationship Id="rId13" Type="http://schemas.openxmlformats.org/officeDocument/2006/relationships/image" Target="../media/image236.png"/><Relationship Id="rId18" Type="http://schemas.openxmlformats.org/officeDocument/2006/relationships/customXml" Target="../ink/ink215.xml"/><Relationship Id="rId39" Type="http://schemas.openxmlformats.org/officeDocument/2006/relationships/image" Target="../media/image249.png"/><Relationship Id="rId109" Type="http://schemas.openxmlformats.org/officeDocument/2006/relationships/customXml" Target="../ink/ink261.xml"/><Relationship Id="rId34" Type="http://schemas.openxmlformats.org/officeDocument/2006/relationships/customXml" Target="../ink/ink223.xml"/><Relationship Id="rId50" Type="http://schemas.openxmlformats.org/officeDocument/2006/relationships/customXml" Target="../ink/ink231.xml"/><Relationship Id="rId55" Type="http://schemas.openxmlformats.org/officeDocument/2006/relationships/customXml" Target="../ink/ink234.xml"/><Relationship Id="rId76" Type="http://schemas.openxmlformats.org/officeDocument/2006/relationships/image" Target="../media/image266.png"/><Relationship Id="rId97" Type="http://schemas.openxmlformats.org/officeDocument/2006/relationships/customXml" Target="../ink/ink255.xml"/><Relationship Id="rId104" Type="http://schemas.openxmlformats.org/officeDocument/2006/relationships/image" Target="../media/image280.png"/><Relationship Id="rId120" Type="http://schemas.openxmlformats.org/officeDocument/2006/relationships/image" Target="../media/image288.png"/><Relationship Id="rId125" Type="http://schemas.openxmlformats.org/officeDocument/2006/relationships/customXml" Target="../ink/ink269.xml"/><Relationship Id="rId141" Type="http://schemas.openxmlformats.org/officeDocument/2006/relationships/customXml" Target="../ink/ink277.xml"/><Relationship Id="rId146" Type="http://schemas.openxmlformats.org/officeDocument/2006/relationships/image" Target="../media/image301.png"/><Relationship Id="rId7" Type="http://schemas.openxmlformats.org/officeDocument/2006/relationships/image" Target="../media/image233.png"/><Relationship Id="rId71" Type="http://schemas.openxmlformats.org/officeDocument/2006/relationships/customXml" Target="../ink/ink242.xml"/><Relationship Id="rId92" Type="http://schemas.openxmlformats.org/officeDocument/2006/relationships/image" Target="../media/image274.png"/><Relationship Id="rId2" Type="http://schemas.openxmlformats.org/officeDocument/2006/relationships/customXml" Target="../ink/ink207.xml"/><Relationship Id="rId29" Type="http://schemas.openxmlformats.org/officeDocument/2006/relationships/image" Target="../media/image244.png"/><Relationship Id="rId24" Type="http://schemas.openxmlformats.org/officeDocument/2006/relationships/customXml" Target="../ink/ink218.xml"/><Relationship Id="rId40" Type="http://schemas.openxmlformats.org/officeDocument/2006/relationships/customXml" Target="../ink/ink226.xml"/><Relationship Id="rId45" Type="http://schemas.openxmlformats.org/officeDocument/2006/relationships/image" Target="../media/image252.png"/><Relationship Id="rId66" Type="http://schemas.openxmlformats.org/officeDocument/2006/relationships/image" Target="../media/image261.png"/><Relationship Id="rId87" Type="http://schemas.openxmlformats.org/officeDocument/2006/relationships/customXml" Target="../ink/ink250.xml"/><Relationship Id="rId110" Type="http://schemas.openxmlformats.org/officeDocument/2006/relationships/image" Target="../media/image283.png"/><Relationship Id="rId115" Type="http://schemas.openxmlformats.org/officeDocument/2006/relationships/customXml" Target="../ink/ink264.xml"/><Relationship Id="rId131" Type="http://schemas.openxmlformats.org/officeDocument/2006/relationships/customXml" Target="../ink/ink272.xml"/><Relationship Id="rId136" Type="http://schemas.openxmlformats.org/officeDocument/2006/relationships/image" Target="../media/image296.png"/><Relationship Id="rId61" Type="http://schemas.openxmlformats.org/officeDocument/2006/relationships/customXml" Target="../ink/ink237.xml"/><Relationship Id="rId82" Type="http://schemas.openxmlformats.org/officeDocument/2006/relationships/image" Target="../media/image269.png"/><Relationship Id="rId152" Type="http://schemas.openxmlformats.org/officeDocument/2006/relationships/image" Target="../media/image304.png"/><Relationship Id="rId19" Type="http://schemas.openxmlformats.org/officeDocument/2006/relationships/image" Target="../media/image239.png"/><Relationship Id="rId14" Type="http://schemas.openxmlformats.org/officeDocument/2006/relationships/customXml" Target="../ink/ink213.xml"/><Relationship Id="rId30" Type="http://schemas.openxmlformats.org/officeDocument/2006/relationships/customXml" Target="../ink/ink221.xml"/><Relationship Id="rId35" Type="http://schemas.openxmlformats.org/officeDocument/2006/relationships/image" Target="../media/image247.png"/><Relationship Id="rId56" Type="http://schemas.openxmlformats.org/officeDocument/2006/relationships/image" Target="../media/image256.png"/><Relationship Id="rId77" Type="http://schemas.openxmlformats.org/officeDocument/2006/relationships/customXml" Target="../ink/ink245.xml"/><Relationship Id="rId100" Type="http://schemas.openxmlformats.org/officeDocument/2006/relationships/image" Target="../media/image278.png"/><Relationship Id="rId105" Type="http://schemas.openxmlformats.org/officeDocument/2006/relationships/customXml" Target="../ink/ink259.xml"/><Relationship Id="rId126" Type="http://schemas.openxmlformats.org/officeDocument/2006/relationships/image" Target="../media/image291.png"/><Relationship Id="rId147" Type="http://schemas.openxmlformats.org/officeDocument/2006/relationships/customXml" Target="../ink/ink280.xml"/><Relationship Id="rId8" Type="http://schemas.openxmlformats.org/officeDocument/2006/relationships/customXml" Target="../ink/ink210.xml"/><Relationship Id="rId51" Type="http://schemas.openxmlformats.org/officeDocument/2006/relationships/customXml" Target="../ink/ink232.xml"/><Relationship Id="rId72" Type="http://schemas.openxmlformats.org/officeDocument/2006/relationships/image" Target="../media/image264.png"/><Relationship Id="rId93" Type="http://schemas.openxmlformats.org/officeDocument/2006/relationships/customXml" Target="../ink/ink253.xml"/><Relationship Id="rId98" Type="http://schemas.openxmlformats.org/officeDocument/2006/relationships/image" Target="../media/image277.png"/><Relationship Id="rId121" Type="http://schemas.openxmlformats.org/officeDocument/2006/relationships/customXml" Target="../ink/ink267.xml"/><Relationship Id="rId142" Type="http://schemas.openxmlformats.org/officeDocument/2006/relationships/image" Target="../media/image299.png"/><Relationship Id="rId3" Type="http://schemas.openxmlformats.org/officeDocument/2006/relationships/image" Target="../media/image231.png"/><Relationship Id="rId25" Type="http://schemas.openxmlformats.org/officeDocument/2006/relationships/image" Target="../media/image242.png"/><Relationship Id="rId46" Type="http://schemas.openxmlformats.org/officeDocument/2006/relationships/customXml" Target="../ink/ink229.xml"/><Relationship Id="rId67" Type="http://schemas.openxmlformats.org/officeDocument/2006/relationships/customXml" Target="../ink/ink240.xml"/><Relationship Id="rId116" Type="http://schemas.openxmlformats.org/officeDocument/2006/relationships/image" Target="../media/image286.png"/><Relationship Id="rId137" Type="http://schemas.openxmlformats.org/officeDocument/2006/relationships/customXml" Target="../ink/ink275.xml"/><Relationship Id="rId20" Type="http://schemas.openxmlformats.org/officeDocument/2006/relationships/customXml" Target="../ink/ink216.xml"/><Relationship Id="rId41" Type="http://schemas.openxmlformats.org/officeDocument/2006/relationships/image" Target="../media/image250.png"/><Relationship Id="rId62" Type="http://schemas.openxmlformats.org/officeDocument/2006/relationships/image" Target="../media/image259.png"/><Relationship Id="rId83" Type="http://schemas.openxmlformats.org/officeDocument/2006/relationships/customXml" Target="../ink/ink248.xml"/><Relationship Id="rId88" Type="http://schemas.openxmlformats.org/officeDocument/2006/relationships/image" Target="../media/image272.png"/><Relationship Id="rId111" Type="http://schemas.openxmlformats.org/officeDocument/2006/relationships/customXml" Target="../ink/ink262.xml"/><Relationship Id="rId132" Type="http://schemas.openxmlformats.org/officeDocument/2006/relationships/image" Target="../media/image294.png"/><Relationship Id="rId153" Type="http://schemas.openxmlformats.org/officeDocument/2006/relationships/customXml" Target="../ink/ink283.xml"/><Relationship Id="rId15" Type="http://schemas.openxmlformats.org/officeDocument/2006/relationships/image" Target="../media/image237.png"/><Relationship Id="rId36" Type="http://schemas.openxmlformats.org/officeDocument/2006/relationships/customXml" Target="../ink/ink224.xml"/><Relationship Id="rId57" Type="http://schemas.openxmlformats.org/officeDocument/2006/relationships/customXml" Target="../ink/ink235.xml"/><Relationship Id="rId106" Type="http://schemas.openxmlformats.org/officeDocument/2006/relationships/image" Target="../media/image281.png"/><Relationship Id="rId127" Type="http://schemas.openxmlformats.org/officeDocument/2006/relationships/customXml" Target="../ink/ink270.xml"/><Relationship Id="rId10" Type="http://schemas.openxmlformats.org/officeDocument/2006/relationships/customXml" Target="../ink/ink211.xml"/><Relationship Id="rId31" Type="http://schemas.openxmlformats.org/officeDocument/2006/relationships/image" Target="../media/image245.png"/><Relationship Id="rId52" Type="http://schemas.openxmlformats.org/officeDocument/2006/relationships/image" Target="../media/image254.png"/><Relationship Id="rId73" Type="http://schemas.openxmlformats.org/officeDocument/2006/relationships/customXml" Target="../ink/ink243.xml"/><Relationship Id="rId78" Type="http://schemas.openxmlformats.org/officeDocument/2006/relationships/image" Target="../media/image267.png"/><Relationship Id="rId94" Type="http://schemas.openxmlformats.org/officeDocument/2006/relationships/image" Target="../media/image275.png"/><Relationship Id="rId99" Type="http://schemas.openxmlformats.org/officeDocument/2006/relationships/customXml" Target="../ink/ink256.xml"/><Relationship Id="rId101" Type="http://schemas.openxmlformats.org/officeDocument/2006/relationships/customXml" Target="../ink/ink257.xml"/><Relationship Id="rId122" Type="http://schemas.openxmlformats.org/officeDocument/2006/relationships/image" Target="../media/image289.png"/><Relationship Id="rId143" Type="http://schemas.openxmlformats.org/officeDocument/2006/relationships/customXml" Target="../ink/ink278.xml"/><Relationship Id="rId148" Type="http://schemas.openxmlformats.org/officeDocument/2006/relationships/image" Target="../media/image302.png"/><Relationship Id="rId4" Type="http://schemas.openxmlformats.org/officeDocument/2006/relationships/customXml" Target="../ink/ink208.xml"/><Relationship Id="rId9" Type="http://schemas.openxmlformats.org/officeDocument/2006/relationships/image" Target="../media/image234.png"/><Relationship Id="rId26" Type="http://schemas.openxmlformats.org/officeDocument/2006/relationships/customXml" Target="../ink/ink219.xml"/><Relationship Id="rId47" Type="http://schemas.openxmlformats.org/officeDocument/2006/relationships/image" Target="../media/image28.png"/><Relationship Id="rId68" Type="http://schemas.openxmlformats.org/officeDocument/2006/relationships/image" Target="../media/image262.png"/><Relationship Id="rId89" Type="http://schemas.openxmlformats.org/officeDocument/2006/relationships/customXml" Target="../ink/ink251.xml"/><Relationship Id="rId112" Type="http://schemas.openxmlformats.org/officeDocument/2006/relationships/image" Target="../media/image284.png"/><Relationship Id="rId133" Type="http://schemas.openxmlformats.org/officeDocument/2006/relationships/customXml" Target="../ink/ink273.xml"/><Relationship Id="rId154" Type="http://schemas.openxmlformats.org/officeDocument/2006/relationships/image" Target="../media/image305.png"/><Relationship Id="rId16" Type="http://schemas.openxmlformats.org/officeDocument/2006/relationships/customXml" Target="../ink/ink214.xml"/><Relationship Id="rId37" Type="http://schemas.openxmlformats.org/officeDocument/2006/relationships/image" Target="../media/image248.png"/><Relationship Id="rId58" Type="http://schemas.openxmlformats.org/officeDocument/2006/relationships/image" Target="../media/image257.png"/><Relationship Id="rId79" Type="http://schemas.openxmlformats.org/officeDocument/2006/relationships/customXml" Target="../ink/ink246.xml"/><Relationship Id="rId102" Type="http://schemas.openxmlformats.org/officeDocument/2006/relationships/image" Target="../media/image279.png"/><Relationship Id="rId123" Type="http://schemas.openxmlformats.org/officeDocument/2006/relationships/customXml" Target="../ink/ink268.xml"/><Relationship Id="rId144" Type="http://schemas.openxmlformats.org/officeDocument/2006/relationships/image" Target="../media/image300.png"/><Relationship Id="rId90" Type="http://schemas.openxmlformats.org/officeDocument/2006/relationships/image" Target="../media/image273.png"/></Relationships>
</file>

<file path=ppt/slides/_rels/slide19.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30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311.png"/></Relationships>
</file>

<file path=ppt/slides/_rels/slide22.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15.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6.tiff"/><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hyperlink" Target="https://sapes5.sapdevcenter.com/sap/opu/odata/sap/ZAGENCYCDS_SRV/$metadata" TargetMode="External"/><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8" Type="http://schemas.openxmlformats.org/officeDocument/2006/relationships/image" Target="../media/image322.jpeg"/><Relationship Id="rId3" Type="http://schemas.openxmlformats.org/officeDocument/2006/relationships/image" Target="../media/image317.jpeg"/><Relationship Id="rId7" Type="http://schemas.openxmlformats.org/officeDocument/2006/relationships/image" Target="../media/image321.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320.tiff"/><Relationship Id="rId5" Type="http://schemas.openxmlformats.org/officeDocument/2006/relationships/image" Target="../media/image319.tiff"/><Relationship Id="rId10" Type="http://schemas.openxmlformats.org/officeDocument/2006/relationships/image" Target="../media/image4.png"/><Relationship Id="rId4" Type="http://schemas.openxmlformats.org/officeDocument/2006/relationships/image" Target="../media/image318.tiff"/><Relationship Id="rId9" Type="http://schemas.openxmlformats.org/officeDocument/2006/relationships/hyperlink" Target="https://anubhavtrainings.com/"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23.jpg"/><Relationship Id="rId7" Type="http://schemas.openxmlformats.org/officeDocument/2006/relationships/image" Target="../media/image32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2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2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09</a:t>
            </a:r>
            <a:endParaRPr lang="en-US" sz="4400" dirty="0">
              <a:latin typeface="Cooper Black" panose="0208090404030B020404" pitchFamily="18" charset="0"/>
            </a:endParaRPr>
          </a:p>
        </p:txBody>
      </p:sp>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Class Implementation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7" name="Picture 6" descr="https://raw.githubusercontent.com/soyuztechnologies/restful-abap/master/Managed%20Implementation/CustomCDSEntity/images/22.png?token=ASAGDWYPY5PTDPJ33UOPIILBV5KK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1" y="1344860"/>
            <a:ext cx="4920036" cy="3748759"/>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https://raw.githubusercontent.com/soyuztechnologies/restful-abap/master/Managed%20Implementation/CustomCDSEntity/images/23.png?token=ASAGDWZI7Y4KSE3DCUCRGD3BV5KM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4452" y="1340768"/>
            <a:ext cx="4800600" cy="3752851"/>
          </a:xfrm>
          <a:prstGeom prst="rect">
            <a:avLst/>
          </a:prstGeom>
          <a:noFill/>
          <a:extLst>
            <a:ext uri="{909E8E84-426E-40DD-AFC4-6F175D3DCCD1}">
              <a14:hiddenFill xmlns:a14="http://schemas.microsoft.com/office/drawing/2010/main">
                <a:solidFill>
                  <a:srgbClr val="FFFFFF"/>
                </a:solidFill>
              </a14:hiddenFill>
            </a:ext>
          </a:extLst>
        </p:spPr>
      </p:pic>
      <p:sp>
        <p:nvSpPr>
          <p:cNvPr id="8" name="Chevron 7"/>
          <p:cNvSpPr/>
          <p:nvPr/>
        </p:nvSpPr>
        <p:spPr>
          <a:xfrm>
            <a:off x="5599015" y="2780928"/>
            <a:ext cx="792088" cy="792088"/>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2"/>
          <p:cNvSpPr/>
          <p:nvPr/>
        </p:nvSpPr>
        <p:spPr>
          <a:xfrm>
            <a:off x="609441" y="5093619"/>
            <a:ext cx="5206652" cy="1200329"/>
          </a:xfrm>
          <a:prstGeom prst="rect">
            <a:avLst/>
          </a:prstGeom>
        </p:spPr>
        <p:txBody>
          <a:bodyPr wrap="square">
            <a:spAutoFit/>
          </a:bodyPr>
          <a:lstStyle/>
          <a:p>
            <a:r>
              <a:rPr lang="en-US" sz="1800" dirty="0">
                <a:solidFill>
                  <a:srgbClr val="24292F"/>
                </a:solidFill>
              </a:rPr>
              <a:t>3. Add interface IF_RAP_QUERY_PROVIDER to the query implementation class ZCL_CE_RAP_AGENCY_XX</a:t>
            </a:r>
            <a:br>
              <a:rPr lang="en-US" sz="1800" dirty="0"/>
            </a:br>
            <a:r>
              <a:rPr lang="en-US" sz="1800" dirty="0">
                <a:solidFill>
                  <a:srgbClr val="24292F"/>
                </a:solidFill>
              </a:rPr>
              <a:t>Add the following statement in the public section</a:t>
            </a:r>
            <a:br>
              <a:rPr lang="en-US" sz="1800" dirty="0"/>
            </a:br>
            <a:r>
              <a:rPr lang="en-US" sz="1800" dirty="0">
                <a:solidFill>
                  <a:srgbClr val="24292F"/>
                </a:solidFill>
              </a:rPr>
              <a:t>INTERFACES if_rap_query_provider.</a:t>
            </a:r>
            <a:endParaRPr lang="en-US" sz="1800" dirty="0"/>
          </a:p>
        </p:txBody>
      </p:sp>
      <p:sp>
        <p:nvSpPr>
          <p:cNvPr id="4" name="Rectangle 3"/>
          <p:cNvSpPr/>
          <p:nvPr/>
        </p:nvSpPr>
        <p:spPr>
          <a:xfrm>
            <a:off x="6454453" y="5202501"/>
            <a:ext cx="4926226" cy="923330"/>
          </a:xfrm>
          <a:prstGeom prst="rect">
            <a:avLst/>
          </a:prstGeom>
        </p:spPr>
        <p:txBody>
          <a:bodyPr wrap="square">
            <a:spAutoFit/>
          </a:bodyPr>
          <a:lstStyle/>
          <a:p>
            <a:r>
              <a:rPr lang="en-US" sz="1800" dirty="0">
                <a:solidFill>
                  <a:srgbClr val="24292F"/>
                </a:solidFill>
              </a:rPr>
              <a:t>4. Add an implementation for the method if_rap_query_provider~select.</a:t>
            </a:r>
          </a:p>
          <a:p>
            <a:r>
              <a:rPr lang="en-US" sz="1800" dirty="0">
                <a:solidFill>
                  <a:srgbClr val="24292F"/>
                </a:solidFill>
                <a:hlinkClick r:id="rId5"/>
              </a:rPr>
              <a:t>Code here </a:t>
            </a:r>
            <a:r>
              <a:rPr lang="en-US" sz="1800" dirty="0">
                <a:solidFill>
                  <a:srgbClr val="24292F"/>
                </a:solidFill>
              </a:rPr>
              <a:t>for Method</a:t>
            </a:r>
            <a:endParaRPr lang="en-US" sz="1800" dirty="0"/>
          </a:p>
        </p:txBody>
      </p:sp>
    </p:spTree>
    <p:extLst>
      <p:ext uri="{BB962C8B-B14F-4D97-AF65-F5344CB8AC3E}">
        <p14:creationId xmlns:p14="http://schemas.microsoft.com/office/powerpoint/2010/main" val="393218529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Something Important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3" name="Rectangle 2"/>
          <p:cNvSpPr/>
          <p:nvPr/>
        </p:nvSpPr>
        <p:spPr>
          <a:xfrm>
            <a:off x="609441" y="905526"/>
            <a:ext cx="10771236" cy="4708981"/>
          </a:xfrm>
          <a:prstGeom prst="rect">
            <a:avLst/>
          </a:prstGeom>
        </p:spPr>
        <p:txBody>
          <a:bodyPr wrap="square">
            <a:spAutoFit/>
          </a:bodyPr>
          <a:lstStyle/>
          <a:p>
            <a:pPr algn="just"/>
            <a:r>
              <a:rPr lang="en-US" sz="2000" dirty="0"/>
              <a:t>Implement the method if_rap_query_provider~select. Within the select() method, we can retrieve the details of the incoming OData call using the object io_request. Using the method get_paging() we can find out whether client side paging was requested with the incoming OData call. Using the method get_filter() we can retrieve the filter that was used by the incoming OData request and by calling the method -&gt;get_as_ranges( ) provided by the filter object we can retrieve the filter as ranges. Using the methods is_data_requested( ) and is_total_numb_of_rec_requested( ) we are able to find out whether the incoming request requests that business data is returned and whether the request contains a $count.</a:t>
            </a:r>
          </a:p>
          <a:p>
            <a:pPr algn="just"/>
            <a:endParaRPr lang="en-US" sz="2000" dirty="0"/>
          </a:p>
          <a:p>
            <a:pPr algn="just"/>
            <a:r>
              <a:rPr lang="en-US" sz="2000" dirty="0"/>
              <a:t>Please note:</a:t>
            </a:r>
          </a:p>
          <a:p>
            <a:pPr algn="just"/>
            <a:r>
              <a:rPr lang="en-US" sz="2000" dirty="0"/>
              <a:t>If business data is requested, It is mandatory to add the retrieved data via the method set_data() .</a:t>
            </a:r>
          </a:p>
          <a:p>
            <a:pPr algn="just"/>
            <a:endParaRPr lang="en-US" sz="2000" dirty="0"/>
          </a:p>
          <a:p>
            <a:pPr algn="just"/>
            <a:r>
              <a:rPr lang="en-US" sz="2000" dirty="0"/>
              <a:t>If in addition, the number of all entries of an entity is requested, the number of entities being returned must be set via the method set_total_number_of_records(). Copy and paste the coding below into the implementation of the method if_rap_query_provider~select.</a:t>
            </a:r>
          </a:p>
        </p:txBody>
      </p:sp>
    </p:spTree>
    <p:extLst>
      <p:ext uri="{BB962C8B-B14F-4D97-AF65-F5344CB8AC3E}">
        <p14:creationId xmlns:p14="http://schemas.microsoft.com/office/powerpoint/2010/main" val="36723012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Test the Custom Entity in Projection CDS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923330"/>
          </a:xfrm>
          <a:prstGeom prst="rect">
            <a:avLst/>
          </a:prstGeom>
        </p:spPr>
        <p:txBody>
          <a:bodyPr wrap="square">
            <a:spAutoFit/>
          </a:bodyPr>
          <a:lstStyle/>
          <a:p>
            <a:pPr algn="just"/>
            <a:r>
              <a:rPr lang="en-US" sz="1800" dirty="0"/>
              <a:t>You have implemented the query implementation class of the custom entity. As a result we can now enhance the implementation of our managed business object that we have created to use the custom entity as a value help</a:t>
            </a:r>
            <a:br>
              <a:rPr lang="en-US" sz="1800" dirty="0"/>
            </a:br>
            <a:r>
              <a:rPr lang="en-US" sz="1800" dirty="0"/>
              <a:t>Enhance the manage BO entity</a:t>
            </a:r>
          </a:p>
        </p:txBody>
      </p:sp>
      <p:pic>
        <p:nvPicPr>
          <p:cNvPr id="10242" name="Picture 2" descr="https://raw.githubusercontent.com/soyuztechnologies/restful-abap/master/Managed%20Implementation/CustomCDSEntity/images/25.png?token=ASAGDW3BCMB6B5PI7MPDYKLBV5K4C"/>
          <p:cNvPicPr>
            <a:picLocks noChangeAspect="1" noChangeArrowheads="1"/>
          </p:cNvPicPr>
          <p:nvPr/>
        </p:nvPicPr>
        <p:blipFill rotWithShape="1">
          <a:blip r:embed="rId3">
            <a:extLst>
              <a:ext uri="{28A0092B-C50C-407E-A947-70E740481C1C}">
                <a14:useLocalDpi xmlns:a14="http://schemas.microsoft.com/office/drawing/2010/main" val="0"/>
              </a:ext>
            </a:extLst>
          </a:blip>
          <a:srcRect b="33018"/>
          <a:stretch/>
        </p:blipFill>
        <p:spPr bwMode="auto">
          <a:xfrm>
            <a:off x="2073601" y="2012432"/>
            <a:ext cx="7323703" cy="4289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905114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11620" y="140365"/>
            <a:ext cx="10969943" cy="711081"/>
          </a:xfrm>
        </p:spPr>
        <p:txBody>
          <a:bodyPr>
            <a:noAutofit/>
          </a:bodyPr>
          <a:lstStyle/>
          <a:p>
            <a:r>
              <a:rPr lang="en-US" dirty="0">
                <a:latin typeface="Cooper Black" panose="0208090404030B020404" pitchFamily="18" charset="0"/>
              </a:rPr>
              <a:t>Enabling Status with Icon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1200329"/>
          </a:xfrm>
          <a:prstGeom prst="rect">
            <a:avLst/>
          </a:prstGeom>
        </p:spPr>
        <p:txBody>
          <a:bodyPr wrap="square">
            <a:spAutoFit/>
          </a:bodyPr>
          <a:lstStyle/>
          <a:p>
            <a:pPr algn="just"/>
            <a:r>
              <a:rPr lang="en-US" sz="1800" dirty="0"/>
              <a:t>A Status with icon provide more intuitive analysis of the data to the business user, using the criticality annotation available at the </a:t>
            </a:r>
            <a:r>
              <a:rPr lang="en-US" sz="1800" dirty="0" err="1"/>
              <a:t>LineItem</a:t>
            </a:r>
            <a:r>
              <a:rPr lang="en-US" sz="1800" dirty="0"/>
              <a:t> level, we can design and deliver best in class user experience with RAP and CDS entities.</a:t>
            </a:r>
          </a:p>
          <a:p>
            <a:pPr algn="just"/>
            <a:endParaRPr lang="en-US" sz="1800" dirty="0"/>
          </a:p>
          <a:p>
            <a:pPr algn="just"/>
            <a:r>
              <a:rPr lang="en-US" sz="1800" dirty="0"/>
              <a:t>Exercise - </a:t>
            </a:r>
            <a:r>
              <a:rPr lang="en-US" sz="1800" dirty="0">
                <a:hlinkClick r:id="rId3"/>
              </a:rPr>
              <a:t>Solution</a:t>
            </a:r>
            <a:endParaRPr lang="en-US" sz="1800" dirty="0"/>
          </a:p>
        </p:txBody>
      </p:sp>
      <p:pic>
        <p:nvPicPr>
          <p:cNvPr id="3" name="Picture 2">
            <a:extLst>
              <a:ext uri="{FF2B5EF4-FFF2-40B4-BE49-F238E27FC236}">
                <a16:creationId xmlns:a16="http://schemas.microsoft.com/office/drawing/2014/main" id="{5447433E-B442-4E39-BB94-DEB9C7A13745}"/>
              </a:ext>
            </a:extLst>
          </p:cNvPr>
          <p:cNvPicPr>
            <a:picLocks noChangeAspect="1"/>
          </p:cNvPicPr>
          <p:nvPr/>
        </p:nvPicPr>
        <p:blipFill>
          <a:blip r:embed="rId4"/>
          <a:stretch>
            <a:fillRect/>
          </a:stretch>
        </p:blipFill>
        <p:spPr>
          <a:xfrm>
            <a:off x="633329" y="2279713"/>
            <a:ext cx="8974732" cy="4176774"/>
          </a:xfrm>
          <a:prstGeom prst="rect">
            <a:avLst/>
          </a:prstGeom>
        </p:spPr>
      </p:pic>
    </p:spTree>
    <p:extLst>
      <p:ext uri="{BB962C8B-B14F-4D97-AF65-F5344CB8AC3E}">
        <p14:creationId xmlns:p14="http://schemas.microsoft.com/office/powerpoint/2010/main" val="396597494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11620" y="140365"/>
            <a:ext cx="10969943" cy="711081"/>
          </a:xfrm>
        </p:spPr>
        <p:txBody>
          <a:bodyPr>
            <a:noAutofit/>
          </a:bodyPr>
          <a:lstStyle/>
          <a:p>
            <a:r>
              <a:rPr lang="en-US" dirty="0">
                <a:latin typeface="Cooper Black" panose="0208090404030B020404" pitchFamily="18" charset="0"/>
              </a:rPr>
              <a:t>Working with LOBs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433660" y="934994"/>
            <a:ext cx="11565408" cy="4093428"/>
          </a:xfrm>
          <a:prstGeom prst="rect">
            <a:avLst/>
          </a:prstGeom>
        </p:spPr>
        <p:txBody>
          <a:bodyPr wrap="square">
            <a:spAutoFit/>
          </a:bodyPr>
          <a:lstStyle/>
          <a:p>
            <a:pPr algn="l"/>
            <a:r>
              <a:rPr lang="en-US" sz="2000" b="0" i="0" dirty="0">
                <a:solidFill>
                  <a:srgbClr val="444444"/>
                </a:solidFill>
                <a:effectLst/>
                <a:latin typeface="BentonSansRegular"/>
              </a:rPr>
              <a:t>Uploading Large Object and media such as Excel or Image through your application is a common business requirement and the only way to do it through a RAP application was by extending the application and using UI5 tooling to upload the file.</a:t>
            </a:r>
          </a:p>
          <a:p>
            <a:pPr algn="l"/>
            <a:endParaRPr lang="en-US" sz="2000" b="0" i="0" dirty="0">
              <a:solidFill>
                <a:srgbClr val="444444"/>
              </a:solidFill>
              <a:effectLst/>
              <a:latin typeface="BentonSansRegular"/>
            </a:endParaRPr>
          </a:p>
          <a:p>
            <a:pPr algn="l"/>
            <a:r>
              <a:rPr lang="en-US" sz="2000" b="0" i="0" dirty="0">
                <a:solidFill>
                  <a:srgbClr val="444444"/>
                </a:solidFill>
                <a:effectLst/>
                <a:latin typeface="BentonSansRegular"/>
              </a:rPr>
              <a:t>With the latest SAP BTP ABAP 2208 release the RAP framework now supports OData streams. It is now possible to enable your RAP application to maintain and handle Large Objects(LOBs).This feature provides end users an option to upload external files of different file formats such as PDF, XLSX , binary file format and other types hence allowing media handling.</a:t>
            </a:r>
          </a:p>
          <a:p>
            <a:pPr algn="l"/>
            <a:endParaRPr lang="en-US" sz="2000" b="0" i="0" dirty="0">
              <a:solidFill>
                <a:srgbClr val="444444"/>
              </a:solidFill>
              <a:effectLst/>
              <a:latin typeface="BentonSansRegular"/>
            </a:endParaRPr>
          </a:p>
          <a:p>
            <a:pPr algn="l"/>
            <a:r>
              <a:rPr lang="en-US" sz="2000" b="0" i="0" dirty="0">
                <a:solidFill>
                  <a:srgbClr val="444444"/>
                </a:solidFill>
                <a:effectLst/>
                <a:latin typeface="BentonSansRegular"/>
              </a:rPr>
              <a:t>In this session, we will explore how to upload and handle Large Object such as PDF or Binary files without the need to extend the RAP application in BAS.</a:t>
            </a:r>
          </a:p>
          <a:p>
            <a:pPr algn="l"/>
            <a:endParaRPr lang="en-US" sz="2000" dirty="0">
              <a:solidFill>
                <a:srgbClr val="444444"/>
              </a:solidFill>
              <a:latin typeface="BentonSansRegular"/>
            </a:endParaRPr>
          </a:p>
          <a:p>
            <a:pPr algn="l"/>
            <a:endParaRPr lang="en-US" sz="2000" b="0" i="0" dirty="0">
              <a:solidFill>
                <a:srgbClr val="444444"/>
              </a:solidFill>
              <a:effectLst/>
              <a:latin typeface="BentonSansRegular"/>
            </a:endParaRPr>
          </a:p>
        </p:txBody>
      </p:sp>
    </p:spTree>
    <p:extLst>
      <p:ext uri="{BB962C8B-B14F-4D97-AF65-F5344CB8AC3E}">
        <p14:creationId xmlns:p14="http://schemas.microsoft.com/office/powerpoint/2010/main" val="372729622"/>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11620" y="140365"/>
            <a:ext cx="10969943" cy="711081"/>
          </a:xfrm>
        </p:spPr>
        <p:txBody>
          <a:bodyPr>
            <a:noAutofit/>
          </a:bodyPr>
          <a:lstStyle/>
          <a:p>
            <a:r>
              <a:rPr lang="en-US" dirty="0">
                <a:latin typeface="Cooper Black" panose="0208090404030B020404" pitchFamily="18" charset="0"/>
              </a:rPr>
              <a:t>LOB’s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410734" y="938188"/>
            <a:ext cx="10969943" cy="4832092"/>
          </a:xfrm>
          <a:prstGeom prst="rect">
            <a:avLst/>
          </a:prstGeom>
        </p:spPr>
        <p:txBody>
          <a:bodyPr wrap="square">
            <a:spAutoFit/>
          </a:bodyPr>
          <a:lstStyle/>
          <a:p>
            <a:pPr algn="just"/>
            <a:r>
              <a:rPr lang="en-US" sz="2000" b="0" i="0" dirty="0">
                <a:solidFill>
                  <a:srgbClr val="444444"/>
                </a:solidFill>
                <a:effectLst/>
                <a:latin typeface="BentonSansRegular"/>
              </a:rPr>
              <a:t>Large objects are modeled by means of the following fields:</a:t>
            </a:r>
          </a:p>
          <a:p>
            <a:pPr algn="just">
              <a:buFont typeface="Arial" panose="020B0604020202020204" pitchFamily="34" charset="0"/>
              <a:buChar char="•"/>
            </a:pPr>
            <a:r>
              <a:rPr lang="en-US" sz="2000" b="0" i="0" dirty="0">
                <a:solidFill>
                  <a:srgbClr val="3C3C3C"/>
                </a:solidFill>
                <a:effectLst/>
                <a:latin typeface="BentonSansRegular"/>
              </a:rPr>
              <a:t> Attachment</a:t>
            </a:r>
          </a:p>
          <a:p>
            <a:pPr algn="just">
              <a:buFont typeface="Arial" panose="020B0604020202020204" pitchFamily="34" charset="0"/>
              <a:buChar char="•"/>
            </a:pPr>
            <a:r>
              <a:rPr lang="en-US" sz="2000" b="0" i="0" dirty="0">
                <a:solidFill>
                  <a:srgbClr val="3C3C3C"/>
                </a:solidFill>
                <a:effectLst/>
                <a:latin typeface="BentonSansRegular"/>
              </a:rPr>
              <a:t> </a:t>
            </a:r>
            <a:r>
              <a:rPr lang="en-US" sz="2000" b="0" i="0" dirty="0" err="1">
                <a:solidFill>
                  <a:srgbClr val="3C3C3C"/>
                </a:solidFill>
                <a:effectLst/>
                <a:latin typeface="BentonSansRegular"/>
              </a:rPr>
              <a:t>Mimetype</a:t>
            </a:r>
            <a:endParaRPr lang="en-US" sz="2000" b="0" i="0" dirty="0">
              <a:solidFill>
                <a:srgbClr val="3C3C3C"/>
              </a:solidFill>
              <a:effectLst/>
              <a:latin typeface="BentonSansRegular"/>
            </a:endParaRPr>
          </a:p>
          <a:p>
            <a:pPr algn="just">
              <a:buFont typeface="Arial" panose="020B0604020202020204" pitchFamily="34" charset="0"/>
              <a:buChar char="•"/>
            </a:pPr>
            <a:r>
              <a:rPr lang="en-US" sz="2000" b="0" i="0" dirty="0">
                <a:solidFill>
                  <a:srgbClr val="3C3C3C"/>
                </a:solidFill>
                <a:effectLst/>
                <a:latin typeface="BentonSansRegular"/>
              </a:rPr>
              <a:t> Filename</a:t>
            </a:r>
          </a:p>
          <a:p>
            <a:pPr algn="just">
              <a:buFont typeface="Arial" panose="020B0604020202020204" pitchFamily="34" charset="0"/>
              <a:buChar char="•"/>
            </a:pPr>
            <a:endParaRPr lang="en-US" sz="2000" b="0" i="0" dirty="0">
              <a:solidFill>
                <a:srgbClr val="3C3C3C"/>
              </a:solidFill>
              <a:effectLst/>
              <a:latin typeface="BentonSansRegular"/>
            </a:endParaRPr>
          </a:p>
          <a:p>
            <a:pPr algn="just"/>
            <a:r>
              <a:rPr lang="en-US" sz="2000" b="0" i="0" dirty="0">
                <a:solidFill>
                  <a:srgbClr val="444444"/>
                </a:solidFill>
                <a:effectLst/>
                <a:latin typeface="BentonSansRegular"/>
              </a:rPr>
              <a:t>The field Attachment contains the LOB itself in a RAWSTRING format and is technically bound to the field </a:t>
            </a:r>
            <a:r>
              <a:rPr lang="en-US" sz="2000" b="0" i="0" dirty="0" err="1">
                <a:solidFill>
                  <a:srgbClr val="444444"/>
                </a:solidFill>
                <a:effectLst/>
                <a:latin typeface="BentonSansRegular"/>
              </a:rPr>
              <a:t>Mimetype</a:t>
            </a:r>
            <a:r>
              <a:rPr lang="en-US" sz="2000" b="0" i="0" dirty="0">
                <a:solidFill>
                  <a:srgbClr val="444444"/>
                </a:solidFill>
                <a:effectLst/>
                <a:latin typeface="BentonSansRegular"/>
              </a:rPr>
              <a:t> and Filename using semantics annotation.</a:t>
            </a:r>
          </a:p>
          <a:p>
            <a:pPr algn="just"/>
            <a:endParaRPr lang="en-US" sz="2000" b="0" i="0" dirty="0">
              <a:solidFill>
                <a:srgbClr val="444444"/>
              </a:solidFill>
              <a:effectLst/>
              <a:latin typeface="BentonSansRegular"/>
            </a:endParaRPr>
          </a:p>
          <a:p>
            <a:pPr algn="just"/>
            <a:r>
              <a:rPr lang="en-US" sz="2000" b="0" i="0" dirty="0" err="1">
                <a:solidFill>
                  <a:srgbClr val="444444"/>
                </a:solidFill>
                <a:effectLst/>
                <a:latin typeface="BentonSansRegular"/>
              </a:rPr>
              <a:t>Mimetype</a:t>
            </a:r>
            <a:r>
              <a:rPr lang="en-US" sz="2000" b="0" i="0" dirty="0">
                <a:solidFill>
                  <a:srgbClr val="444444"/>
                </a:solidFill>
                <a:effectLst/>
                <a:latin typeface="BentonSansRegular"/>
              </a:rPr>
              <a:t> represents the content type of the attachment uploaded and the values for the fields </a:t>
            </a:r>
            <a:r>
              <a:rPr lang="en-US" sz="2000" b="0" i="0" dirty="0" err="1">
                <a:solidFill>
                  <a:srgbClr val="444444"/>
                </a:solidFill>
                <a:effectLst/>
                <a:latin typeface="BentonSansRegular"/>
              </a:rPr>
              <a:t>Mimetype</a:t>
            </a:r>
            <a:r>
              <a:rPr lang="en-US" sz="2000" b="0" i="0" dirty="0">
                <a:solidFill>
                  <a:srgbClr val="444444"/>
                </a:solidFill>
                <a:effectLst/>
                <a:latin typeface="BentonSansRegular"/>
              </a:rPr>
              <a:t> and Filename are derived from the field Attachment by the RAP framework based on the maintained CDS annotations. No attachment can exist without its </a:t>
            </a:r>
            <a:r>
              <a:rPr lang="en-US" sz="2000" b="0" i="0" dirty="0" err="1">
                <a:solidFill>
                  <a:srgbClr val="444444"/>
                </a:solidFill>
                <a:effectLst/>
                <a:latin typeface="BentonSansRegular"/>
              </a:rPr>
              <a:t>mimetype</a:t>
            </a:r>
            <a:r>
              <a:rPr lang="en-US" sz="2000" b="0" i="0" dirty="0">
                <a:solidFill>
                  <a:srgbClr val="444444"/>
                </a:solidFill>
                <a:effectLst/>
                <a:latin typeface="BentonSansRegular"/>
              </a:rPr>
              <a:t> and vice versa.</a:t>
            </a:r>
          </a:p>
          <a:p>
            <a:pPr algn="just"/>
            <a:endParaRPr lang="en-US" sz="2000" b="0" i="0" dirty="0">
              <a:solidFill>
                <a:srgbClr val="444444"/>
              </a:solidFill>
              <a:effectLst/>
              <a:latin typeface="BentonSansRegular"/>
            </a:endParaRPr>
          </a:p>
          <a:p>
            <a:pPr algn="just"/>
            <a:r>
              <a:rPr lang="en-US" sz="2000" b="0" i="0" dirty="0">
                <a:solidFill>
                  <a:srgbClr val="444444"/>
                </a:solidFill>
                <a:effectLst/>
                <a:latin typeface="BentonSansRegular"/>
              </a:rPr>
              <a:t>For example, when a PDF is uploaded the </a:t>
            </a:r>
            <a:r>
              <a:rPr lang="en-US" sz="2000" b="0" i="0" dirty="0" err="1">
                <a:solidFill>
                  <a:srgbClr val="444444"/>
                </a:solidFill>
                <a:effectLst/>
                <a:latin typeface="BentonSansRegular"/>
              </a:rPr>
              <a:t>Mimetype</a:t>
            </a:r>
            <a:r>
              <a:rPr lang="en-US" sz="2000" b="0" i="0" dirty="0">
                <a:solidFill>
                  <a:srgbClr val="444444"/>
                </a:solidFill>
                <a:effectLst/>
                <a:latin typeface="BentonSansRegular"/>
              </a:rPr>
              <a:t> field will be derived and populated with ‘APPLICATION/PDF’.</a:t>
            </a:r>
          </a:p>
          <a:p>
            <a:pPr algn="just"/>
            <a:endParaRPr lang="en-US" sz="2800" dirty="0"/>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116FF0C7-E109-0FDF-A331-71B087AB0D76}"/>
                  </a:ext>
                </a:extLst>
              </p14:cNvPr>
              <p14:cNvContentPartPr/>
              <p14:nvPr/>
            </p14:nvContentPartPr>
            <p14:xfrm>
              <a:off x="885945" y="1595270"/>
              <a:ext cx="360" cy="360"/>
            </p14:xfrm>
          </p:contentPart>
        </mc:Choice>
        <mc:Fallback>
          <p:pic>
            <p:nvPicPr>
              <p:cNvPr id="3" name="Ink 2">
                <a:extLst>
                  <a:ext uri="{FF2B5EF4-FFF2-40B4-BE49-F238E27FC236}">
                    <a16:creationId xmlns:a16="http://schemas.microsoft.com/office/drawing/2014/main" id="{116FF0C7-E109-0FDF-A331-71B087AB0D76}"/>
                  </a:ext>
                </a:extLst>
              </p:cNvPr>
              <p:cNvPicPr/>
              <p:nvPr/>
            </p:nvPicPr>
            <p:blipFill>
              <a:blip r:embed="rId4"/>
              <a:stretch>
                <a:fillRect/>
              </a:stretch>
            </p:blipFill>
            <p:spPr>
              <a:xfrm>
                <a:off x="877305" y="1586630"/>
                <a:ext cx="18000" cy="18000"/>
              </a:xfrm>
              <a:prstGeom prst="rect">
                <a:avLst/>
              </a:prstGeom>
            </p:spPr>
          </p:pic>
        </mc:Fallback>
      </mc:AlternateContent>
    </p:spTree>
    <p:extLst>
      <p:ext uri="{BB962C8B-B14F-4D97-AF65-F5344CB8AC3E}">
        <p14:creationId xmlns:p14="http://schemas.microsoft.com/office/powerpoint/2010/main" val="232206653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11620" y="140365"/>
            <a:ext cx="10969943" cy="711081"/>
          </a:xfrm>
        </p:spPr>
        <p:txBody>
          <a:bodyPr>
            <a:noAutofit/>
          </a:bodyPr>
          <a:lstStyle/>
          <a:p>
            <a:r>
              <a:rPr lang="en-US" dirty="0">
                <a:latin typeface="Cooper Black" panose="0208090404030B020404" pitchFamily="18" charset="0"/>
              </a:rPr>
              <a:t>Create DB Model for Attachment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1245612" cy="1754326"/>
          </a:xfrm>
          <a:prstGeom prst="rect">
            <a:avLst/>
          </a:prstGeom>
        </p:spPr>
        <p:txBody>
          <a:bodyPr wrap="square">
            <a:spAutoFit/>
          </a:bodyPr>
          <a:lstStyle/>
          <a:p>
            <a:pPr algn="l"/>
            <a:r>
              <a:rPr lang="en-US" sz="1800" b="0" i="0" dirty="0">
                <a:solidFill>
                  <a:srgbClr val="444444"/>
                </a:solidFill>
                <a:effectLst/>
                <a:latin typeface="BentonSansRegular"/>
              </a:rPr>
              <a:t>A Database table was built as per code snippet below.</a:t>
            </a:r>
          </a:p>
          <a:p>
            <a:pPr algn="l"/>
            <a:endParaRPr lang="en-US" sz="1800" b="0" i="0" dirty="0">
              <a:solidFill>
                <a:srgbClr val="444444"/>
              </a:solidFill>
              <a:effectLst/>
              <a:latin typeface="BentonSansRegular"/>
            </a:endParaRPr>
          </a:p>
          <a:p>
            <a:pPr algn="l"/>
            <a:r>
              <a:rPr lang="en-US" sz="1800" b="0" i="0" dirty="0">
                <a:solidFill>
                  <a:srgbClr val="444444"/>
                </a:solidFill>
                <a:effectLst/>
                <a:latin typeface="BentonSansRegular"/>
              </a:rPr>
              <a:t>The field attachment has a data type of RAWSTRING. In BTP ABAP environment you cannot use RAWSTRING domain directly so create a custom domain with data type as RAWSTRING and Length as ‘0’ . This is important as length being ‘0’ would indicate that the RAWSTRING has No length restriction and can accommodate file of larger size. ZMIMETYPE and ZFILENAME are both of type Character and length 128.</a:t>
            </a:r>
          </a:p>
        </p:txBody>
      </p:sp>
      <p:sp>
        <p:nvSpPr>
          <p:cNvPr id="3" name="Rectangle 2">
            <a:extLst>
              <a:ext uri="{FF2B5EF4-FFF2-40B4-BE49-F238E27FC236}">
                <a16:creationId xmlns:a16="http://schemas.microsoft.com/office/drawing/2014/main" id="{27FA4F6F-D588-5544-4128-2DF5E0C72758}"/>
              </a:ext>
            </a:extLst>
          </p:cNvPr>
          <p:cNvSpPr/>
          <p:nvPr/>
        </p:nvSpPr>
        <p:spPr>
          <a:xfrm>
            <a:off x="2277988" y="3057475"/>
            <a:ext cx="2376264" cy="1152128"/>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Invoice Header</a:t>
            </a:r>
          </a:p>
        </p:txBody>
      </p:sp>
      <p:sp>
        <p:nvSpPr>
          <p:cNvPr id="4" name="Rectangle 3">
            <a:extLst>
              <a:ext uri="{FF2B5EF4-FFF2-40B4-BE49-F238E27FC236}">
                <a16:creationId xmlns:a16="http://schemas.microsoft.com/office/drawing/2014/main" id="{6C78A165-1BEC-5F1F-AD92-23B3072E8A5D}"/>
              </a:ext>
            </a:extLst>
          </p:cNvPr>
          <p:cNvSpPr/>
          <p:nvPr/>
        </p:nvSpPr>
        <p:spPr>
          <a:xfrm>
            <a:off x="7061593" y="4165487"/>
            <a:ext cx="2376264" cy="1152128"/>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Invoice Attachments</a:t>
            </a:r>
          </a:p>
        </p:txBody>
      </p:sp>
      <p:cxnSp>
        <p:nvCxnSpPr>
          <p:cNvPr id="7" name="Connector: Elbow 6">
            <a:extLst>
              <a:ext uri="{FF2B5EF4-FFF2-40B4-BE49-F238E27FC236}">
                <a16:creationId xmlns:a16="http://schemas.microsoft.com/office/drawing/2014/main" id="{14F9485D-93D6-6B82-916B-0DE5E69FC3E8}"/>
              </a:ext>
            </a:extLst>
          </p:cNvPr>
          <p:cNvCxnSpPr>
            <a:stCxn id="3" idx="3"/>
            <a:endCxn id="4" idx="1"/>
          </p:cNvCxnSpPr>
          <p:nvPr/>
        </p:nvCxnSpPr>
        <p:spPr>
          <a:xfrm>
            <a:off x="4654252" y="3633539"/>
            <a:ext cx="2407341" cy="1108012"/>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0B90E41-11F3-1F25-BF6E-59F28FB57523}"/>
              </a:ext>
            </a:extLst>
          </p:cNvPr>
          <p:cNvSpPr txBox="1"/>
          <p:nvPr/>
        </p:nvSpPr>
        <p:spPr>
          <a:xfrm>
            <a:off x="5302324" y="3212976"/>
            <a:ext cx="1080120" cy="461665"/>
          </a:xfrm>
          <a:prstGeom prst="rect">
            <a:avLst/>
          </a:prstGeom>
          <a:noFill/>
        </p:spPr>
        <p:txBody>
          <a:bodyPr wrap="square" rtlCol="0">
            <a:spAutoFit/>
          </a:bodyPr>
          <a:lstStyle/>
          <a:p>
            <a:r>
              <a:rPr lang="en-US" dirty="0"/>
              <a:t>1..*</a:t>
            </a:r>
          </a:p>
        </p:txBody>
      </p:sp>
    </p:spTree>
    <p:extLst>
      <p:ext uri="{BB962C8B-B14F-4D97-AF65-F5344CB8AC3E}">
        <p14:creationId xmlns:p14="http://schemas.microsoft.com/office/powerpoint/2010/main" val="3294856049"/>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3356C7DF-0B41-44C4-F9B8-FBACE841C73B}"/>
              </a:ext>
            </a:extLst>
          </p:cNvPr>
          <p:cNvGrpSpPr/>
          <p:nvPr/>
        </p:nvGrpSpPr>
        <p:grpSpPr>
          <a:xfrm>
            <a:off x="2926785" y="5316230"/>
            <a:ext cx="4912560" cy="581400"/>
            <a:chOff x="2926785" y="5316230"/>
            <a:chExt cx="4912560" cy="581400"/>
          </a:xfrm>
        </p:grpSpPr>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9D8289A6-D07C-4377-6127-B92D6F451714}"/>
                    </a:ext>
                  </a:extLst>
                </p14:cNvPr>
                <p14:cNvContentPartPr/>
                <p14:nvPr/>
              </p14:nvContentPartPr>
              <p14:xfrm>
                <a:off x="2926785" y="5316230"/>
                <a:ext cx="1664280" cy="577080"/>
              </p14:xfrm>
            </p:contentPart>
          </mc:Choice>
          <mc:Fallback>
            <p:pic>
              <p:nvPicPr>
                <p:cNvPr id="4" name="Ink 3">
                  <a:extLst>
                    <a:ext uri="{FF2B5EF4-FFF2-40B4-BE49-F238E27FC236}">
                      <a16:creationId xmlns:a16="http://schemas.microsoft.com/office/drawing/2014/main" id="{9D8289A6-D07C-4377-6127-B92D6F451714}"/>
                    </a:ext>
                  </a:extLst>
                </p:cNvPr>
                <p:cNvPicPr/>
                <p:nvPr/>
              </p:nvPicPr>
              <p:blipFill>
                <a:blip r:embed="rId3"/>
                <a:stretch>
                  <a:fillRect/>
                </a:stretch>
              </p:blipFill>
              <p:spPr>
                <a:xfrm>
                  <a:off x="2918145" y="5307230"/>
                  <a:ext cx="1681920" cy="5947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FF3E0E43-C769-3354-854C-E4F54D90FA77}"/>
                    </a:ext>
                  </a:extLst>
                </p14:cNvPr>
                <p14:cNvContentPartPr/>
                <p14:nvPr/>
              </p14:nvContentPartPr>
              <p14:xfrm>
                <a:off x="3265185" y="5554190"/>
                <a:ext cx="14040" cy="156600"/>
              </p14:xfrm>
            </p:contentPart>
          </mc:Choice>
          <mc:Fallback>
            <p:pic>
              <p:nvPicPr>
                <p:cNvPr id="5" name="Ink 4">
                  <a:extLst>
                    <a:ext uri="{FF2B5EF4-FFF2-40B4-BE49-F238E27FC236}">
                      <a16:creationId xmlns:a16="http://schemas.microsoft.com/office/drawing/2014/main" id="{FF3E0E43-C769-3354-854C-E4F54D90FA77}"/>
                    </a:ext>
                  </a:extLst>
                </p:cNvPr>
                <p:cNvPicPr/>
                <p:nvPr/>
              </p:nvPicPr>
              <p:blipFill>
                <a:blip r:embed="rId5"/>
                <a:stretch>
                  <a:fillRect/>
                </a:stretch>
              </p:blipFill>
              <p:spPr>
                <a:xfrm>
                  <a:off x="3256545" y="5545190"/>
                  <a:ext cx="3168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F8826773-A87D-4AE5-7471-BC8CFBA4864B}"/>
                    </a:ext>
                  </a:extLst>
                </p14:cNvPr>
                <p14:cNvContentPartPr/>
                <p14:nvPr/>
              </p14:nvContentPartPr>
              <p14:xfrm>
                <a:off x="3367785" y="5558870"/>
                <a:ext cx="10080" cy="141480"/>
              </p14:xfrm>
            </p:contentPart>
          </mc:Choice>
          <mc:Fallback>
            <p:pic>
              <p:nvPicPr>
                <p:cNvPr id="6" name="Ink 5">
                  <a:extLst>
                    <a:ext uri="{FF2B5EF4-FFF2-40B4-BE49-F238E27FC236}">
                      <a16:creationId xmlns:a16="http://schemas.microsoft.com/office/drawing/2014/main" id="{F8826773-A87D-4AE5-7471-BC8CFBA4864B}"/>
                    </a:ext>
                  </a:extLst>
                </p:cNvPr>
                <p:cNvPicPr/>
                <p:nvPr/>
              </p:nvPicPr>
              <p:blipFill>
                <a:blip r:embed="rId7"/>
                <a:stretch>
                  <a:fillRect/>
                </a:stretch>
              </p:blipFill>
              <p:spPr>
                <a:xfrm>
                  <a:off x="3359145" y="5549870"/>
                  <a:ext cx="2772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3924289C-9709-EFDE-E6B7-752F2F204BAC}"/>
                    </a:ext>
                  </a:extLst>
                </p14:cNvPr>
                <p14:cNvContentPartPr/>
                <p14:nvPr/>
              </p14:nvContentPartPr>
              <p14:xfrm>
                <a:off x="3399825" y="5552030"/>
                <a:ext cx="70920" cy="146880"/>
              </p14:xfrm>
            </p:contentPart>
          </mc:Choice>
          <mc:Fallback>
            <p:pic>
              <p:nvPicPr>
                <p:cNvPr id="7" name="Ink 6">
                  <a:extLst>
                    <a:ext uri="{FF2B5EF4-FFF2-40B4-BE49-F238E27FC236}">
                      <a16:creationId xmlns:a16="http://schemas.microsoft.com/office/drawing/2014/main" id="{3924289C-9709-EFDE-E6B7-752F2F204BAC}"/>
                    </a:ext>
                  </a:extLst>
                </p:cNvPr>
                <p:cNvPicPr/>
                <p:nvPr/>
              </p:nvPicPr>
              <p:blipFill>
                <a:blip r:embed="rId9"/>
                <a:stretch>
                  <a:fillRect/>
                </a:stretch>
              </p:blipFill>
              <p:spPr>
                <a:xfrm>
                  <a:off x="3390825" y="5543030"/>
                  <a:ext cx="8856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D83277E0-725D-8754-1735-8FF855DF0AA9}"/>
                    </a:ext>
                  </a:extLst>
                </p14:cNvPr>
                <p14:cNvContentPartPr/>
                <p14:nvPr/>
              </p14:nvContentPartPr>
              <p14:xfrm>
                <a:off x="3517185" y="5561030"/>
                <a:ext cx="89280" cy="113400"/>
              </p14:xfrm>
            </p:contentPart>
          </mc:Choice>
          <mc:Fallback>
            <p:pic>
              <p:nvPicPr>
                <p:cNvPr id="8" name="Ink 7">
                  <a:extLst>
                    <a:ext uri="{FF2B5EF4-FFF2-40B4-BE49-F238E27FC236}">
                      <a16:creationId xmlns:a16="http://schemas.microsoft.com/office/drawing/2014/main" id="{D83277E0-725D-8754-1735-8FF855DF0AA9}"/>
                    </a:ext>
                  </a:extLst>
                </p:cNvPr>
                <p:cNvPicPr/>
                <p:nvPr/>
              </p:nvPicPr>
              <p:blipFill>
                <a:blip r:embed="rId11"/>
                <a:stretch>
                  <a:fillRect/>
                </a:stretch>
              </p:blipFill>
              <p:spPr>
                <a:xfrm>
                  <a:off x="3508545" y="5552030"/>
                  <a:ext cx="10692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Ink 8">
                  <a:extLst>
                    <a:ext uri="{FF2B5EF4-FFF2-40B4-BE49-F238E27FC236}">
                      <a16:creationId xmlns:a16="http://schemas.microsoft.com/office/drawing/2014/main" id="{552B78B8-C30F-933D-ECD6-B9BC62E20CF8}"/>
                    </a:ext>
                  </a:extLst>
                </p14:cNvPr>
                <p14:cNvContentPartPr/>
                <p14:nvPr/>
              </p14:nvContentPartPr>
              <p14:xfrm>
                <a:off x="3690705" y="5558870"/>
                <a:ext cx="144360" cy="141840"/>
              </p14:xfrm>
            </p:contentPart>
          </mc:Choice>
          <mc:Fallback>
            <p:pic>
              <p:nvPicPr>
                <p:cNvPr id="9" name="Ink 8">
                  <a:extLst>
                    <a:ext uri="{FF2B5EF4-FFF2-40B4-BE49-F238E27FC236}">
                      <a16:creationId xmlns:a16="http://schemas.microsoft.com/office/drawing/2014/main" id="{552B78B8-C30F-933D-ECD6-B9BC62E20CF8}"/>
                    </a:ext>
                  </a:extLst>
                </p:cNvPr>
                <p:cNvPicPr/>
                <p:nvPr/>
              </p:nvPicPr>
              <p:blipFill>
                <a:blip r:embed="rId13"/>
                <a:stretch>
                  <a:fillRect/>
                </a:stretch>
              </p:blipFill>
              <p:spPr>
                <a:xfrm>
                  <a:off x="3681705" y="5549870"/>
                  <a:ext cx="16200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 name="Ink 9">
                  <a:extLst>
                    <a:ext uri="{FF2B5EF4-FFF2-40B4-BE49-F238E27FC236}">
                      <a16:creationId xmlns:a16="http://schemas.microsoft.com/office/drawing/2014/main" id="{32A692D2-4025-A428-BC42-43D14FE1CB1E}"/>
                    </a:ext>
                  </a:extLst>
                </p14:cNvPr>
                <p14:cNvContentPartPr/>
                <p14:nvPr/>
              </p14:nvContentPartPr>
              <p14:xfrm>
                <a:off x="3816345" y="5593430"/>
                <a:ext cx="120600" cy="97200"/>
              </p14:xfrm>
            </p:contentPart>
          </mc:Choice>
          <mc:Fallback>
            <p:pic>
              <p:nvPicPr>
                <p:cNvPr id="10" name="Ink 9">
                  <a:extLst>
                    <a:ext uri="{FF2B5EF4-FFF2-40B4-BE49-F238E27FC236}">
                      <a16:creationId xmlns:a16="http://schemas.microsoft.com/office/drawing/2014/main" id="{32A692D2-4025-A428-BC42-43D14FE1CB1E}"/>
                    </a:ext>
                  </a:extLst>
                </p:cNvPr>
                <p:cNvPicPr/>
                <p:nvPr/>
              </p:nvPicPr>
              <p:blipFill>
                <a:blip r:embed="rId15"/>
                <a:stretch>
                  <a:fillRect/>
                </a:stretch>
              </p:blipFill>
              <p:spPr>
                <a:xfrm>
                  <a:off x="3807345" y="5584790"/>
                  <a:ext cx="13824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 name="Ink 10">
                  <a:extLst>
                    <a:ext uri="{FF2B5EF4-FFF2-40B4-BE49-F238E27FC236}">
                      <a16:creationId xmlns:a16="http://schemas.microsoft.com/office/drawing/2014/main" id="{E21C2388-9ACE-AF89-213D-7740E7257313}"/>
                    </a:ext>
                  </a:extLst>
                </p14:cNvPr>
                <p14:cNvContentPartPr/>
                <p14:nvPr/>
              </p14:nvContentPartPr>
              <p14:xfrm>
                <a:off x="3983745" y="5558510"/>
                <a:ext cx="223560" cy="151200"/>
              </p14:xfrm>
            </p:contentPart>
          </mc:Choice>
          <mc:Fallback>
            <p:pic>
              <p:nvPicPr>
                <p:cNvPr id="11" name="Ink 10">
                  <a:extLst>
                    <a:ext uri="{FF2B5EF4-FFF2-40B4-BE49-F238E27FC236}">
                      <a16:creationId xmlns:a16="http://schemas.microsoft.com/office/drawing/2014/main" id="{E21C2388-9ACE-AF89-213D-7740E7257313}"/>
                    </a:ext>
                  </a:extLst>
                </p:cNvPr>
                <p:cNvPicPr/>
                <p:nvPr/>
              </p:nvPicPr>
              <p:blipFill>
                <a:blip r:embed="rId17"/>
                <a:stretch>
                  <a:fillRect/>
                </a:stretch>
              </p:blipFill>
              <p:spPr>
                <a:xfrm>
                  <a:off x="3974745" y="5549510"/>
                  <a:ext cx="24120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 name="Ink 11">
                  <a:extLst>
                    <a:ext uri="{FF2B5EF4-FFF2-40B4-BE49-F238E27FC236}">
                      <a16:creationId xmlns:a16="http://schemas.microsoft.com/office/drawing/2014/main" id="{F1D35AE0-3A3C-3E3B-B5C4-E09778A31417}"/>
                    </a:ext>
                  </a:extLst>
                </p14:cNvPr>
                <p14:cNvContentPartPr/>
                <p14:nvPr/>
              </p14:nvContentPartPr>
              <p14:xfrm>
                <a:off x="4145025" y="5629790"/>
                <a:ext cx="35280" cy="6120"/>
              </p14:xfrm>
            </p:contentPart>
          </mc:Choice>
          <mc:Fallback>
            <p:pic>
              <p:nvPicPr>
                <p:cNvPr id="12" name="Ink 11">
                  <a:extLst>
                    <a:ext uri="{FF2B5EF4-FFF2-40B4-BE49-F238E27FC236}">
                      <a16:creationId xmlns:a16="http://schemas.microsoft.com/office/drawing/2014/main" id="{F1D35AE0-3A3C-3E3B-B5C4-E09778A31417}"/>
                    </a:ext>
                  </a:extLst>
                </p:cNvPr>
                <p:cNvPicPr/>
                <p:nvPr/>
              </p:nvPicPr>
              <p:blipFill>
                <a:blip r:embed="rId19"/>
                <a:stretch>
                  <a:fillRect/>
                </a:stretch>
              </p:blipFill>
              <p:spPr>
                <a:xfrm>
                  <a:off x="4136385" y="5620790"/>
                  <a:ext cx="5292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 name="Ink 12">
                  <a:extLst>
                    <a:ext uri="{FF2B5EF4-FFF2-40B4-BE49-F238E27FC236}">
                      <a16:creationId xmlns:a16="http://schemas.microsoft.com/office/drawing/2014/main" id="{E2EA4E53-E748-EEF2-4ED1-9F49525E4FF0}"/>
                    </a:ext>
                  </a:extLst>
                </p14:cNvPr>
                <p14:cNvContentPartPr/>
                <p14:nvPr/>
              </p14:nvContentPartPr>
              <p14:xfrm>
                <a:off x="4253025" y="5534030"/>
                <a:ext cx="119880" cy="164880"/>
              </p14:xfrm>
            </p:contentPart>
          </mc:Choice>
          <mc:Fallback>
            <p:pic>
              <p:nvPicPr>
                <p:cNvPr id="13" name="Ink 12">
                  <a:extLst>
                    <a:ext uri="{FF2B5EF4-FFF2-40B4-BE49-F238E27FC236}">
                      <a16:creationId xmlns:a16="http://schemas.microsoft.com/office/drawing/2014/main" id="{E2EA4E53-E748-EEF2-4ED1-9F49525E4FF0}"/>
                    </a:ext>
                  </a:extLst>
                </p:cNvPr>
                <p:cNvPicPr/>
                <p:nvPr/>
              </p:nvPicPr>
              <p:blipFill>
                <a:blip r:embed="rId21"/>
                <a:stretch>
                  <a:fillRect/>
                </a:stretch>
              </p:blipFill>
              <p:spPr>
                <a:xfrm>
                  <a:off x="4244025" y="5525390"/>
                  <a:ext cx="13752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4" name="Ink 13">
                  <a:extLst>
                    <a:ext uri="{FF2B5EF4-FFF2-40B4-BE49-F238E27FC236}">
                      <a16:creationId xmlns:a16="http://schemas.microsoft.com/office/drawing/2014/main" id="{3B27B692-CF0A-C9D8-2176-51643E70DB16}"/>
                    </a:ext>
                  </a:extLst>
                </p14:cNvPr>
                <p14:cNvContentPartPr/>
                <p14:nvPr/>
              </p14:nvContentPartPr>
              <p14:xfrm>
                <a:off x="4534545" y="5648150"/>
                <a:ext cx="1070640" cy="15840"/>
              </p14:xfrm>
            </p:contentPart>
          </mc:Choice>
          <mc:Fallback>
            <p:pic>
              <p:nvPicPr>
                <p:cNvPr id="14" name="Ink 13">
                  <a:extLst>
                    <a:ext uri="{FF2B5EF4-FFF2-40B4-BE49-F238E27FC236}">
                      <a16:creationId xmlns:a16="http://schemas.microsoft.com/office/drawing/2014/main" id="{3B27B692-CF0A-C9D8-2176-51643E70DB16}"/>
                    </a:ext>
                  </a:extLst>
                </p:cNvPr>
                <p:cNvPicPr/>
                <p:nvPr/>
              </p:nvPicPr>
              <p:blipFill>
                <a:blip r:embed="rId23"/>
                <a:stretch>
                  <a:fillRect/>
                </a:stretch>
              </p:blipFill>
              <p:spPr>
                <a:xfrm>
                  <a:off x="4525905" y="5639150"/>
                  <a:ext cx="108828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 name="Ink 14">
                  <a:extLst>
                    <a:ext uri="{FF2B5EF4-FFF2-40B4-BE49-F238E27FC236}">
                      <a16:creationId xmlns:a16="http://schemas.microsoft.com/office/drawing/2014/main" id="{4357D82D-0F2F-7B61-0604-E10280146051}"/>
                    </a:ext>
                  </a:extLst>
                </p14:cNvPr>
                <p14:cNvContentPartPr/>
                <p14:nvPr/>
              </p14:nvContentPartPr>
              <p14:xfrm>
                <a:off x="4760625" y="5474630"/>
                <a:ext cx="16920" cy="94680"/>
              </p14:xfrm>
            </p:contentPart>
          </mc:Choice>
          <mc:Fallback>
            <p:pic>
              <p:nvPicPr>
                <p:cNvPr id="15" name="Ink 14">
                  <a:extLst>
                    <a:ext uri="{FF2B5EF4-FFF2-40B4-BE49-F238E27FC236}">
                      <a16:creationId xmlns:a16="http://schemas.microsoft.com/office/drawing/2014/main" id="{4357D82D-0F2F-7B61-0604-E10280146051}"/>
                    </a:ext>
                  </a:extLst>
                </p:cNvPr>
                <p:cNvPicPr/>
                <p:nvPr/>
              </p:nvPicPr>
              <p:blipFill>
                <a:blip r:embed="rId25"/>
                <a:stretch>
                  <a:fillRect/>
                </a:stretch>
              </p:blipFill>
              <p:spPr>
                <a:xfrm>
                  <a:off x="4751985" y="5465990"/>
                  <a:ext cx="3456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6" name="Ink 15">
                  <a:extLst>
                    <a:ext uri="{FF2B5EF4-FFF2-40B4-BE49-F238E27FC236}">
                      <a16:creationId xmlns:a16="http://schemas.microsoft.com/office/drawing/2014/main" id="{8AFFD302-4154-C242-9D24-380BFF5F90E3}"/>
                    </a:ext>
                  </a:extLst>
                </p14:cNvPr>
                <p14:cNvContentPartPr/>
                <p14:nvPr/>
              </p14:nvContentPartPr>
              <p14:xfrm>
                <a:off x="5469105" y="5514950"/>
                <a:ext cx="81720" cy="8640"/>
              </p14:xfrm>
            </p:contentPart>
          </mc:Choice>
          <mc:Fallback>
            <p:pic>
              <p:nvPicPr>
                <p:cNvPr id="16" name="Ink 15">
                  <a:extLst>
                    <a:ext uri="{FF2B5EF4-FFF2-40B4-BE49-F238E27FC236}">
                      <a16:creationId xmlns:a16="http://schemas.microsoft.com/office/drawing/2014/main" id="{8AFFD302-4154-C242-9D24-380BFF5F90E3}"/>
                    </a:ext>
                  </a:extLst>
                </p:cNvPr>
                <p:cNvPicPr/>
                <p:nvPr/>
              </p:nvPicPr>
              <p:blipFill>
                <a:blip r:embed="rId27"/>
                <a:stretch>
                  <a:fillRect/>
                </a:stretch>
              </p:blipFill>
              <p:spPr>
                <a:xfrm>
                  <a:off x="5460105" y="5506310"/>
                  <a:ext cx="9936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7" name="Ink 16">
                  <a:extLst>
                    <a:ext uri="{FF2B5EF4-FFF2-40B4-BE49-F238E27FC236}">
                      <a16:creationId xmlns:a16="http://schemas.microsoft.com/office/drawing/2014/main" id="{78B66EDF-D8A5-39EA-3F48-624DCE28AA79}"/>
                    </a:ext>
                  </a:extLst>
                </p14:cNvPr>
                <p14:cNvContentPartPr/>
                <p14:nvPr/>
              </p14:nvContentPartPr>
              <p14:xfrm>
                <a:off x="5505105" y="5465270"/>
                <a:ext cx="10080" cy="83160"/>
              </p14:xfrm>
            </p:contentPart>
          </mc:Choice>
          <mc:Fallback>
            <p:pic>
              <p:nvPicPr>
                <p:cNvPr id="17" name="Ink 16">
                  <a:extLst>
                    <a:ext uri="{FF2B5EF4-FFF2-40B4-BE49-F238E27FC236}">
                      <a16:creationId xmlns:a16="http://schemas.microsoft.com/office/drawing/2014/main" id="{78B66EDF-D8A5-39EA-3F48-624DCE28AA79}"/>
                    </a:ext>
                  </a:extLst>
                </p:cNvPr>
                <p:cNvPicPr/>
                <p:nvPr/>
              </p:nvPicPr>
              <p:blipFill>
                <a:blip r:embed="rId29"/>
                <a:stretch>
                  <a:fillRect/>
                </a:stretch>
              </p:blipFill>
              <p:spPr>
                <a:xfrm>
                  <a:off x="5496105" y="5456630"/>
                  <a:ext cx="2772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8" name="Ink 17">
                  <a:extLst>
                    <a:ext uri="{FF2B5EF4-FFF2-40B4-BE49-F238E27FC236}">
                      <a16:creationId xmlns:a16="http://schemas.microsoft.com/office/drawing/2014/main" id="{457C6EE4-569F-ED6A-CD26-1A1030B2C044}"/>
                    </a:ext>
                  </a:extLst>
                </p14:cNvPr>
                <p14:cNvContentPartPr/>
                <p14:nvPr/>
              </p14:nvContentPartPr>
              <p14:xfrm>
                <a:off x="5476665" y="5467430"/>
                <a:ext cx="84600" cy="88920"/>
              </p14:xfrm>
            </p:contentPart>
          </mc:Choice>
          <mc:Fallback>
            <p:pic>
              <p:nvPicPr>
                <p:cNvPr id="18" name="Ink 17">
                  <a:extLst>
                    <a:ext uri="{FF2B5EF4-FFF2-40B4-BE49-F238E27FC236}">
                      <a16:creationId xmlns:a16="http://schemas.microsoft.com/office/drawing/2014/main" id="{457C6EE4-569F-ED6A-CD26-1A1030B2C044}"/>
                    </a:ext>
                  </a:extLst>
                </p:cNvPr>
                <p:cNvPicPr/>
                <p:nvPr/>
              </p:nvPicPr>
              <p:blipFill>
                <a:blip r:embed="rId31"/>
                <a:stretch>
                  <a:fillRect/>
                </a:stretch>
              </p:blipFill>
              <p:spPr>
                <a:xfrm>
                  <a:off x="5468025" y="5458790"/>
                  <a:ext cx="10224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9" name="Ink 18">
                  <a:extLst>
                    <a:ext uri="{FF2B5EF4-FFF2-40B4-BE49-F238E27FC236}">
                      <a16:creationId xmlns:a16="http://schemas.microsoft.com/office/drawing/2014/main" id="{3FE7F6CD-8673-95DD-D70B-5A51D67C219F}"/>
                    </a:ext>
                  </a:extLst>
                </p14:cNvPr>
                <p14:cNvContentPartPr/>
                <p14:nvPr/>
              </p14:nvContentPartPr>
              <p14:xfrm>
                <a:off x="5663865" y="5449070"/>
                <a:ext cx="2010600" cy="448560"/>
              </p14:xfrm>
            </p:contentPart>
          </mc:Choice>
          <mc:Fallback>
            <p:pic>
              <p:nvPicPr>
                <p:cNvPr id="19" name="Ink 18">
                  <a:extLst>
                    <a:ext uri="{FF2B5EF4-FFF2-40B4-BE49-F238E27FC236}">
                      <a16:creationId xmlns:a16="http://schemas.microsoft.com/office/drawing/2014/main" id="{3FE7F6CD-8673-95DD-D70B-5A51D67C219F}"/>
                    </a:ext>
                  </a:extLst>
                </p:cNvPr>
                <p:cNvPicPr/>
                <p:nvPr/>
              </p:nvPicPr>
              <p:blipFill>
                <a:blip r:embed="rId33"/>
                <a:stretch>
                  <a:fillRect/>
                </a:stretch>
              </p:blipFill>
              <p:spPr>
                <a:xfrm>
                  <a:off x="5655225" y="5440070"/>
                  <a:ext cx="2028240" cy="4662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0" name="Ink 19">
                  <a:extLst>
                    <a:ext uri="{FF2B5EF4-FFF2-40B4-BE49-F238E27FC236}">
                      <a16:creationId xmlns:a16="http://schemas.microsoft.com/office/drawing/2014/main" id="{D658F43C-4619-3069-A9F8-020A8E136F9B}"/>
                    </a:ext>
                  </a:extLst>
                </p14:cNvPr>
                <p14:cNvContentPartPr/>
                <p14:nvPr/>
              </p14:nvContentPartPr>
              <p14:xfrm>
                <a:off x="5691585" y="5411630"/>
                <a:ext cx="2147760" cy="468720"/>
              </p14:xfrm>
            </p:contentPart>
          </mc:Choice>
          <mc:Fallback>
            <p:pic>
              <p:nvPicPr>
                <p:cNvPr id="20" name="Ink 19">
                  <a:extLst>
                    <a:ext uri="{FF2B5EF4-FFF2-40B4-BE49-F238E27FC236}">
                      <a16:creationId xmlns:a16="http://schemas.microsoft.com/office/drawing/2014/main" id="{D658F43C-4619-3069-A9F8-020A8E136F9B}"/>
                    </a:ext>
                  </a:extLst>
                </p:cNvPr>
                <p:cNvPicPr/>
                <p:nvPr/>
              </p:nvPicPr>
              <p:blipFill>
                <a:blip r:embed="rId35"/>
                <a:stretch>
                  <a:fillRect/>
                </a:stretch>
              </p:blipFill>
              <p:spPr>
                <a:xfrm>
                  <a:off x="5682585" y="5402630"/>
                  <a:ext cx="2165400" cy="4863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1" name="Ink 20">
                  <a:extLst>
                    <a:ext uri="{FF2B5EF4-FFF2-40B4-BE49-F238E27FC236}">
                      <a16:creationId xmlns:a16="http://schemas.microsoft.com/office/drawing/2014/main" id="{9F09EEBA-4208-A1E9-B9C3-6C324DA3CBDB}"/>
                    </a:ext>
                  </a:extLst>
                </p14:cNvPr>
                <p14:cNvContentPartPr/>
                <p14:nvPr/>
              </p14:nvContentPartPr>
              <p14:xfrm>
                <a:off x="5971305" y="5584790"/>
                <a:ext cx="29160" cy="151920"/>
              </p14:xfrm>
            </p:contentPart>
          </mc:Choice>
          <mc:Fallback>
            <p:pic>
              <p:nvPicPr>
                <p:cNvPr id="21" name="Ink 20">
                  <a:extLst>
                    <a:ext uri="{FF2B5EF4-FFF2-40B4-BE49-F238E27FC236}">
                      <a16:creationId xmlns:a16="http://schemas.microsoft.com/office/drawing/2014/main" id="{9F09EEBA-4208-A1E9-B9C3-6C324DA3CBDB}"/>
                    </a:ext>
                  </a:extLst>
                </p:cNvPr>
                <p:cNvPicPr/>
                <p:nvPr/>
              </p:nvPicPr>
              <p:blipFill>
                <a:blip r:embed="rId37"/>
                <a:stretch>
                  <a:fillRect/>
                </a:stretch>
              </p:blipFill>
              <p:spPr>
                <a:xfrm>
                  <a:off x="5962665" y="5575790"/>
                  <a:ext cx="4680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2" name="Ink 21">
                  <a:extLst>
                    <a:ext uri="{FF2B5EF4-FFF2-40B4-BE49-F238E27FC236}">
                      <a16:creationId xmlns:a16="http://schemas.microsoft.com/office/drawing/2014/main" id="{B74017FD-5A95-5228-BF9E-0DDED5752525}"/>
                    </a:ext>
                  </a:extLst>
                </p14:cNvPr>
                <p14:cNvContentPartPr/>
                <p14:nvPr/>
              </p14:nvContentPartPr>
              <p14:xfrm>
                <a:off x="5896785" y="5522510"/>
                <a:ext cx="167760" cy="225360"/>
              </p14:xfrm>
            </p:contentPart>
          </mc:Choice>
          <mc:Fallback>
            <p:pic>
              <p:nvPicPr>
                <p:cNvPr id="22" name="Ink 21">
                  <a:extLst>
                    <a:ext uri="{FF2B5EF4-FFF2-40B4-BE49-F238E27FC236}">
                      <a16:creationId xmlns:a16="http://schemas.microsoft.com/office/drawing/2014/main" id="{B74017FD-5A95-5228-BF9E-0DDED5752525}"/>
                    </a:ext>
                  </a:extLst>
                </p:cNvPr>
                <p:cNvPicPr/>
                <p:nvPr/>
              </p:nvPicPr>
              <p:blipFill>
                <a:blip r:embed="rId39"/>
                <a:stretch>
                  <a:fillRect/>
                </a:stretch>
              </p:blipFill>
              <p:spPr>
                <a:xfrm>
                  <a:off x="5888145" y="5513870"/>
                  <a:ext cx="185400"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3" name="Ink 22">
                  <a:extLst>
                    <a:ext uri="{FF2B5EF4-FFF2-40B4-BE49-F238E27FC236}">
                      <a16:creationId xmlns:a16="http://schemas.microsoft.com/office/drawing/2014/main" id="{295B2A15-B939-EC40-C677-F06E231A94FA}"/>
                    </a:ext>
                  </a:extLst>
                </p14:cNvPr>
                <p14:cNvContentPartPr/>
                <p14:nvPr/>
              </p14:nvContentPartPr>
              <p14:xfrm>
                <a:off x="6111345" y="5609990"/>
                <a:ext cx="102960" cy="77760"/>
              </p14:xfrm>
            </p:contentPart>
          </mc:Choice>
          <mc:Fallback>
            <p:pic>
              <p:nvPicPr>
                <p:cNvPr id="23" name="Ink 22">
                  <a:extLst>
                    <a:ext uri="{FF2B5EF4-FFF2-40B4-BE49-F238E27FC236}">
                      <a16:creationId xmlns:a16="http://schemas.microsoft.com/office/drawing/2014/main" id="{295B2A15-B939-EC40-C677-F06E231A94FA}"/>
                    </a:ext>
                  </a:extLst>
                </p:cNvPr>
                <p:cNvPicPr/>
                <p:nvPr/>
              </p:nvPicPr>
              <p:blipFill>
                <a:blip r:embed="rId41"/>
                <a:stretch>
                  <a:fillRect/>
                </a:stretch>
              </p:blipFill>
              <p:spPr>
                <a:xfrm>
                  <a:off x="6102705" y="5600990"/>
                  <a:ext cx="12060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4" name="Ink 23">
                  <a:extLst>
                    <a:ext uri="{FF2B5EF4-FFF2-40B4-BE49-F238E27FC236}">
                      <a16:creationId xmlns:a16="http://schemas.microsoft.com/office/drawing/2014/main" id="{97C98210-9045-4189-3AF3-C244E133196C}"/>
                    </a:ext>
                  </a:extLst>
                </p14:cNvPr>
                <p14:cNvContentPartPr/>
                <p14:nvPr/>
              </p14:nvContentPartPr>
              <p14:xfrm>
                <a:off x="6260385" y="5625470"/>
                <a:ext cx="93960" cy="92520"/>
              </p14:xfrm>
            </p:contentPart>
          </mc:Choice>
          <mc:Fallback>
            <p:pic>
              <p:nvPicPr>
                <p:cNvPr id="24" name="Ink 23">
                  <a:extLst>
                    <a:ext uri="{FF2B5EF4-FFF2-40B4-BE49-F238E27FC236}">
                      <a16:creationId xmlns:a16="http://schemas.microsoft.com/office/drawing/2014/main" id="{97C98210-9045-4189-3AF3-C244E133196C}"/>
                    </a:ext>
                  </a:extLst>
                </p:cNvPr>
                <p:cNvPicPr/>
                <p:nvPr/>
              </p:nvPicPr>
              <p:blipFill>
                <a:blip r:embed="rId43"/>
                <a:stretch>
                  <a:fillRect/>
                </a:stretch>
              </p:blipFill>
              <p:spPr>
                <a:xfrm>
                  <a:off x="6251385" y="5616470"/>
                  <a:ext cx="11160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5" name="Ink 24">
                  <a:extLst>
                    <a:ext uri="{FF2B5EF4-FFF2-40B4-BE49-F238E27FC236}">
                      <a16:creationId xmlns:a16="http://schemas.microsoft.com/office/drawing/2014/main" id="{3C304578-1C38-F6EC-7889-E4E5B583846A}"/>
                    </a:ext>
                  </a:extLst>
                </p14:cNvPr>
                <p14:cNvContentPartPr/>
                <p14:nvPr/>
              </p14:nvContentPartPr>
              <p14:xfrm>
                <a:off x="6438225" y="5691350"/>
                <a:ext cx="360" cy="9720"/>
              </p14:xfrm>
            </p:contentPart>
          </mc:Choice>
          <mc:Fallback>
            <p:pic>
              <p:nvPicPr>
                <p:cNvPr id="25" name="Ink 24">
                  <a:extLst>
                    <a:ext uri="{FF2B5EF4-FFF2-40B4-BE49-F238E27FC236}">
                      <a16:creationId xmlns:a16="http://schemas.microsoft.com/office/drawing/2014/main" id="{3C304578-1C38-F6EC-7889-E4E5B583846A}"/>
                    </a:ext>
                  </a:extLst>
                </p:cNvPr>
                <p:cNvPicPr/>
                <p:nvPr/>
              </p:nvPicPr>
              <p:blipFill>
                <a:blip r:embed="rId45"/>
                <a:stretch>
                  <a:fillRect/>
                </a:stretch>
              </p:blipFill>
              <p:spPr>
                <a:xfrm>
                  <a:off x="6429225" y="5682710"/>
                  <a:ext cx="1800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6" name="Ink 25">
                  <a:extLst>
                    <a:ext uri="{FF2B5EF4-FFF2-40B4-BE49-F238E27FC236}">
                      <a16:creationId xmlns:a16="http://schemas.microsoft.com/office/drawing/2014/main" id="{A8FDD2F6-551E-1AF1-8AAF-F8E5BD4000E3}"/>
                    </a:ext>
                  </a:extLst>
                </p14:cNvPr>
                <p14:cNvContentPartPr/>
                <p14:nvPr/>
              </p14:nvContentPartPr>
              <p14:xfrm>
                <a:off x="6608145" y="5580470"/>
                <a:ext cx="144720" cy="150120"/>
              </p14:xfrm>
            </p:contentPart>
          </mc:Choice>
          <mc:Fallback>
            <p:pic>
              <p:nvPicPr>
                <p:cNvPr id="26" name="Ink 25">
                  <a:extLst>
                    <a:ext uri="{FF2B5EF4-FFF2-40B4-BE49-F238E27FC236}">
                      <a16:creationId xmlns:a16="http://schemas.microsoft.com/office/drawing/2014/main" id="{A8FDD2F6-551E-1AF1-8AAF-F8E5BD4000E3}"/>
                    </a:ext>
                  </a:extLst>
                </p:cNvPr>
                <p:cNvPicPr/>
                <p:nvPr/>
              </p:nvPicPr>
              <p:blipFill>
                <a:blip r:embed="rId47"/>
                <a:stretch>
                  <a:fillRect/>
                </a:stretch>
              </p:blipFill>
              <p:spPr>
                <a:xfrm>
                  <a:off x="6599145" y="5571470"/>
                  <a:ext cx="16236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7" name="Ink 26">
                  <a:extLst>
                    <a:ext uri="{FF2B5EF4-FFF2-40B4-BE49-F238E27FC236}">
                      <a16:creationId xmlns:a16="http://schemas.microsoft.com/office/drawing/2014/main" id="{1264A543-DA24-2B73-1DFD-D9B0E030FD64}"/>
                    </a:ext>
                  </a:extLst>
                </p14:cNvPr>
                <p14:cNvContentPartPr/>
                <p14:nvPr/>
              </p14:nvContentPartPr>
              <p14:xfrm>
                <a:off x="6611025" y="5649950"/>
                <a:ext cx="128160" cy="69840"/>
              </p14:xfrm>
            </p:contentPart>
          </mc:Choice>
          <mc:Fallback>
            <p:pic>
              <p:nvPicPr>
                <p:cNvPr id="27" name="Ink 26">
                  <a:extLst>
                    <a:ext uri="{FF2B5EF4-FFF2-40B4-BE49-F238E27FC236}">
                      <a16:creationId xmlns:a16="http://schemas.microsoft.com/office/drawing/2014/main" id="{1264A543-DA24-2B73-1DFD-D9B0E030FD64}"/>
                    </a:ext>
                  </a:extLst>
                </p:cNvPr>
                <p:cNvPicPr/>
                <p:nvPr/>
              </p:nvPicPr>
              <p:blipFill>
                <a:blip r:embed="rId49"/>
                <a:stretch>
                  <a:fillRect/>
                </a:stretch>
              </p:blipFill>
              <p:spPr>
                <a:xfrm>
                  <a:off x="6602385" y="5641310"/>
                  <a:ext cx="14580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8" name="Ink 27">
                  <a:extLst>
                    <a:ext uri="{FF2B5EF4-FFF2-40B4-BE49-F238E27FC236}">
                      <a16:creationId xmlns:a16="http://schemas.microsoft.com/office/drawing/2014/main" id="{1F99D549-50DE-6378-6E32-84EA678D2241}"/>
                    </a:ext>
                  </a:extLst>
                </p14:cNvPr>
                <p14:cNvContentPartPr/>
                <p14:nvPr/>
              </p14:nvContentPartPr>
              <p14:xfrm>
                <a:off x="6801465" y="5584430"/>
                <a:ext cx="112680" cy="144720"/>
              </p14:xfrm>
            </p:contentPart>
          </mc:Choice>
          <mc:Fallback>
            <p:pic>
              <p:nvPicPr>
                <p:cNvPr id="28" name="Ink 27">
                  <a:extLst>
                    <a:ext uri="{FF2B5EF4-FFF2-40B4-BE49-F238E27FC236}">
                      <a16:creationId xmlns:a16="http://schemas.microsoft.com/office/drawing/2014/main" id="{1F99D549-50DE-6378-6E32-84EA678D2241}"/>
                    </a:ext>
                  </a:extLst>
                </p:cNvPr>
                <p:cNvPicPr/>
                <p:nvPr/>
              </p:nvPicPr>
              <p:blipFill>
                <a:blip r:embed="rId51"/>
                <a:stretch>
                  <a:fillRect/>
                </a:stretch>
              </p:blipFill>
              <p:spPr>
                <a:xfrm>
                  <a:off x="6792825" y="5575430"/>
                  <a:ext cx="13032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9" name="Ink 28">
                  <a:extLst>
                    <a:ext uri="{FF2B5EF4-FFF2-40B4-BE49-F238E27FC236}">
                      <a16:creationId xmlns:a16="http://schemas.microsoft.com/office/drawing/2014/main" id="{82AB8F45-19DF-B90D-878B-C260E70436B2}"/>
                    </a:ext>
                  </a:extLst>
                </p14:cNvPr>
                <p14:cNvContentPartPr/>
                <p14:nvPr/>
              </p14:nvContentPartPr>
              <p14:xfrm>
                <a:off x="6793905" y="5656430"/>
                <a:ext cx="115920" cy="7560"/>
              </p14:xfrm>
            </p:contentPart>
          </mc:Choice>
          <mc:Fallback>
            <p:pic>
              <p:nvPicPr>
                <p:cNvPr id="29" name="Ink 28">
                  <a:extLst>
                    <a:ext uri="{FF2B5EF4-FFF2-40B4-BE49-F238E27FC236}">
                      <a16:creationId xmlns:a16="http://schemas.microsoft.com/office/drawing/2014/main" id="{82AB8F45-19DF-B90D-878B-C260E70436B2}"/>
                    </a:ext>
                  </a:extLst>
                </p:cNvPr>
                <p:cNvPicPr/>
                <p:nvPr/>
              </p:nvPicPr>
              <p:blipFill>
                <a:blip r:embed="rId53"/>
                <a:stretch>
                  <a:fillRect/>
                </a:stretch>
              </p:blipFill>
              <p:spPr>
                <a:xfrm>
                  <a:off x="6785265" y="5647430"/>
                  <a:ext cx="13356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0" name="Ink 29">
                  <a:extLst>
                    <a:ext uri="{FF2B5EF4-FFF2-40B4-BE49-F238E27FC236}">
                      <a16:creationId xmlns:a16="http://schemas.microsoft.com/office/drawing/2014/main" id="{01B3A90F-28EA-A2C0-CA6D-D16E2A1B37CE}"/>
                    </a:ext>
                  </a:extLst>
                </p14:cNvPr>
                <p14:cNvContentPartPr/>
                <p14:nvPr/>
              </p14:nvContentPartPr>
              <p14:xfrm>
                <a:off x="6960585" y="5626190"/>
                <a:ext cx="124200" cy="89280"/>
              </p14:xfrm>
            </p:contentPart>
          </mc:Choice>
          <mc:Fallback>
            <p:pic>
              <p:nvPicPr>
                <p:cNvPr id="30" name="Ink 29">
                  <a:extLst>
                    <a:ext uri="{FF2B5EF4-FFF2-40B4-BE49-F238E27FC236}">
                      <a16:creationId xmlns:a16="http://schemas.microsoft.com/office/drawing/2014/main" id="{01B3A90F-28EA-A2C0-CA6D-D16E2A1B37CE}"/>
                    </a:ext>
                  </a:extLst>
                </p:cNvPr>
                <p:cNvPicPr/>
                <p:nvPr/>
              </p:nvPicPr>
              <p:blipFill>
                <a:blip r:embed="rId55"/>
                <a:stretch>
                  <a:fillRect/>
                </a:stretch>
              </p:blipFill>
              <p:spPr>
                <a:xfrm>
                  <a:off x="6951585" y="5617190"/>
                  <a:ext cx="14184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1" name="Ink 30">
                  <a:extLst>
                    <a:ext uri="{FF2B5EF4-FFF2-40B4-BE49-F238E27FC236}">
                      <a16:creationId xmlns:a16="http://schemas.microsoft.com/office/drawing/2014/main" id="{C9DEE3DC-3473-8D3D-143C-B1E7FE5BB11B}"/>
                    </a:ext>
                  </a:extLst>
                </p14:cNvPr>
                <p14:cNvContentPartPr/>
                <p14:nvPr/>
              </p14:nvContentPartPr>
              <p14:xfrm>
                <a:off x="7103505" y="5635550"/>
                <a:ext cx="100080" cy="77040"/>
              </p14:xfrm>
            </p:contentPart>
          </mc:Choice>
          <mc:Fallback>
            <p:pic>
              <p:nvPicPr>
                <p:cNvPr id="31" name="Ink 30">
                  <a:extLst>
                    <a:ext uri="{FF2B5EF4-FFF2-40B4-BE49-F238E27FC236}">
                      <a16:creationId xmlns:a16="http://schemas.microsoft.com/office/drawing/2014/main" id="{C9DEE3DC-3473-8D3D-143C-B1E7FE5BB11B}"/>
                    </a:ext>
                  </a:extLst>
                </p:cNvPr>
                <p:cNvPicPr/>
                <p:nvPr/>
              </p:nvPicPr>
              <p:blipFill>
                <a:blip r:embed="rId57"/>
                <a:stretch>
                  <a:fillRect/>
                </a:stretch>
              </p:blipFill>
              <p:spPr>
                <a:xfrm>
                  <a:off x="7094505" y="5626550"/>
                  <a:ext cx="11772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2" name="Ink 31">
                  <a:extLst>
                    <a:ext uri="{FF2B5EF4-FFF2-40B4-BE49-F238E27FC236}">
                      <a16:creationId xmlns:a16="http://schemas.microsoft.com/office/drawing/2014/main" id="{97DCC756-91AE-8B66-42DE-106642E888E2}"/>
                    </a:ext>
                  </a:extLst>
                </p14:cNvPr>
                <p14:cNvContentPartPr/>
                <p14:nvPr/>
              </p14:nvContentPartPr>
              <p14:xfrm>
                <a:off x="7212225" y="5576870"/>
                <a:ext cx="126360" cy="140760"/>
              </p14:xfrm>
            </p:contentPart>
          </mc:Choice>
          <mc:Fallback>
            <p:pic>
              <p:nvPicPr>
                <p:cNvPr id="32" name="Ink 31">
                  <a:extLst>
                    <a:ext uri="{FF2B5EF4-FFF2-40B4-BE49-F238E27FC236}">
                      <a16:creationId xmlns:a16="http://schemas.microsoft.com/office/drawing/2014/main" id="{97DCC756-91AE-8B66-42DE-106642E888E2}"/>
                    </a:ext>
                  </a:extLst>
                </p:cNvPr>
                <p:cNvPicPr/>
                <p:nvPr/>
              </p:nvPicPr>
              <p:blipFill>
                <a:blip r:embed="rId59"/>
                <a:stretch>
                  <a:fillRect/>
                </a:stretch>
              </p:blipFill>
              <p:spPr>
                <a:xfrm>
                  <a:off x="7203225" y="5568230"/>
                  <a:ext cx="144000" cy="158400"/>
                </a:xfrm>
                <a:prstGeom prst="rect">
                  <a:avLst/>
                </a:prstGeom>
              </p:spPr>
            </p:pic>
          </mc:Fallback>
        </mc:AlternateContent>
      </p:grpSp>
      <p:grpSp>
        <p:nvGrpSpPr>
          <p:cNvPr id="85" name="Group 84">
            <a:extLst>
              <a:ext uri="{FF2B5EF4-FFF2-40B4-BE49-F238E27FC236}">
                <a16:creationId xmlns:a16="http://schemas.microsoft.com/office/drawing/2014/main" id="{623569D9-D908-DDCA-0A80-2A0402BA6D18}"/>
              </a:ext>
            </a:extLst>
          </p:cNvPr>
          <p:cNvGrpSpPr/>
          <p:nvPr/>
        </p:nvGrpSpPr>
        <p:grpSpPr>
          <a:xfrm>
            <a:off x="2810505" y="3703430"/>
            <a:ext cx="5400000" cy="1149480"/>
            <a:chOff x="2810505" y="3703430"/>
            <a:chExt cx="5400000" cy="1149480"/>
          </a:xfrm>
        </p:grpSpPr>
        <mc:AlternateContent xmlns:mc="http://schemas.openxmlformats.org/markup-compatibility/2006">
          <mc:Choice xmlns:p14="http://schemas.microsoft.com/office/powerpoint/2010/main" Requires="p14">
            <p:contentPart p14:bwMode="auto" r:id="rId60">
              <p14:nvContentPartPr>
                <p14:cNvPr id="34" name="Ink 33">
                  <a:extLst>
                    <a:ext uri="{FF2B5EF4-FFF2-40B4-BE49-F238E27FC236}">
                      <a16:creationId xmlns:a16="http://schemas.microsoft.com/office/drawing/2014/main" id="{E9B367EE-3A41-9179-EEF5-7ECCC1B06DA4}"/>
                    </a:ext>
                  </a:extLst>
                </p14:cNvPr>
                <p14:cNvContentPartPr/>
                <p14:nvPr/>
              </p14:nvContentPartPr>
              <p14:xfrm>
                <a:off x="3114345" y="4065230"/>
                <a:ext cx="1848960" cy="628200"/>
              </p14:xfrm>
            </p:contentPart>
          </mc:Choice>
          <mc:Fallback>
            <p:pic>
              <p:nvPicPr>
                <p:cNvPr id="34" name="Ink 33">
                  <a:extLst>
                    <a:ext uri="{FF2B5EF4-FFF2-40B4-BE49-F238E27FC236}">
                      <a16:creationId xmlns:a16="http://schemas.microsoft.com/office/drawing/2014/main" id="{E9B367EE-3A41-9179-EEF5-7ECCC1B06DA4}"/>
                    </a:ext>
                  </a:extLst>
                </p:cNvPr>
                <p:cNvPicPr/>
                <p:nvPr/>
              </p:nvPicPr>
              <p:blipFill>
                <a:blip r:embed="rId61"/>
                <a:stretch>
                  <a:fillRect/>
                </a:stretch>
              </p:blipFill>
              <p:spPr>
                <a:xfrm>
                  <a:off x="3105345" y="4056230"/>
                  <a:ext cx="1866600" cy="6458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5" name="Ink 34">
                  <a:extLst>
                    <a:ext uri="{FF2B5EF4-FFF2-40B4-BE49-F238E27FC236}">
                      <a16:creationId xmlns:a16="http://schemas.microsoft.com/office/drawing/2014/main" id="{7BC8B378-3316-31D5-564D-6BEA2B8CC6C1}"/>
                    </a:ext>
                  </a:extLst>
                </p14:cNvPr>
                <p14:cNvContentPartPr/>
                <p14:nvPr/>
              </p14:nvContentPartPr>
              <p14:xfrm>
                <a:off x="3321705" y="4294910"/>
                <a:ext cx="104760" cy="157320"/>
              </p14:xfrm>
            </p:contentPart>
          </mc:Choice>
          <mc:Fallback>
            <p:pic>
              <p:nvPicPr>
                <p:cNvPr id="35" name="Ink 34">
                  <a:extLst>
                    <a:ext uri="{FF2B5EF4-FFF2-40B4-BE49-F238E27FC236}">
                      <a16:creationId xmlns:a16="http://schemas.microsoft.com/office/drawing/2014/main" id="{7BC8B378-3316-31D5-564D-6BEA2B8CC6C1}"/>
                    </a:ext>
                  </a:extLst>
                </p:cNvPr>
                <p:cNvPicPr/>
                <p:nvPr/>
              </p:nvPicPr>
              <p:blipFill>
                <a:blip r:embed="rId63"/>
                <a:stretch>
                  <a:fillRect/>
                </a:stretch>
              </p:blipFill>
              <p:spPr>
                <a:xfrm>
                  <a:off x="3312705" y="4285910"/>
                  <a:ext cx="12240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6" name="Ink 35">
                  <a:extLst>
                    <a:ext uri="{FF2B5EF4-FFF2-40B4-BE49-F238E27FC236}">
                      <a16:creationId xmlns:a16="http://schemas.microsoft.com/office/drawing/2014/main" id="{0C3EE16A-3FC9-8564-7734-D9684F419C51}"/>
                    </a:ext>
                  </a:extLst>
                </p14:cNvPr>
                <p14:cNvContentPartPr/>
                <p14:nvPr/>
              </p14:nvContentPartPr>
              <p14:xfrm>
                <a:off x="3498825" y="4334510"/>
                <a:ext cx="15480" cy="91080"/>
              </p14:xfrm>
            </p:contentPart>
          </mc:Choice>
          <mc:Fallback>
            <p:pic>
              <p:nvPicPr>
                <p:cNvPr id="36" name="Ink 35">
                  <a:extLst>
                    <a:ext uri="{FF2B5EF4-FFF2-40B4-BE49-F238E27FC236}">
                      <a16:creationId xmlns:a16="http://schemas.microsoft.com/office/drawing/2014/main" id="{0C3EE16A-3FC9-8564-7734-D9684F419C51}"/>
                    </a:ext>
                  </a:extLst>
                </p:cNvPr>
                <p:cNvPicPr/>
                <p:nvPr/>
              </p:nvPicPr>
              <p:blipFill>
                <a:blip r:embed="rId65"/>
                <a:stretch>
                  <a:fillRect/>
                </a:stretch>
              </p:blipFill>
              <p:spPr>
                <a:xfrm>
                  <a:off x="3490185" y="4325510"/>
                  <a:ext cx="3312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7" name="Ink 36">
                  <a:extLst>
                    <a:ext uri="{FF2B5EF4-FFF2-40B4-BE49-F238E27FC236}">
                      <a16:creationId xmlns:a16="http://schemas.microsoft.com/office/drawing/2014/main" id="{83157A09-460C-F202-428A-D168916AF687}"/>
                    </a:ext>
                  </a:extLst>
                </p14:cNvPr>
                <p14:cNvContentPartPr/>
                <p14:nvPr/>
              </p14:nvContentPartPr>
              <p14:xfrm>
                <a:off x="3489465" y="4272950"/>
                <a:ext cx="94680" cy="155160"/>
              </p14:xfrm>
            </p:contentPart>
          </mc:Choice>
          <mc:Fallback>
            <p:pic>
              <p:nvPicPr>
                <p:cNvPr id="37" name="Ink 36">
                  <a:extLst>
                    <a:ext uri="{FF2B5EF4-FFF2-40B4-BE49-F238E27FC236}">
                      <a16:creationId xmlns:a16="http://schemas.microsoft.com/office/drawing/2014/main" id="{83157A09-460C-F202-428A-D168916AF687}"/>
                    </a:ext>
                  </a:extLst>
                </p:cNvPr>
                <p:cNvPicPr/>
                <p:nvPr/>
              </p:nvPicPr>
              <p:blipFill>
                <a:blip r:embed="rId67"/>
                <a:stretch>
                  <a:fillRect/>
                </a:stretch>
              </p:blipFill>
              <p:spPr>
                <a:xfrm>
                  <a:off x="3480465" y="4264310"/>
                  <a:ext cx="11232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8" name="Ink 37">
                  <a:extLst>
                    <a:ext uri="{FF2B5EF4-FFF2-40B4-BE49-F238E27FC236}">
                      <a16:creationId xmlns:a16="http://schemas.microsoft.com/office/drawing/2014/main" id="{C12A40C8-EC63-616C-FA54-3912199431D3}"/>
                    </a:ext>
                  </a:extLst>
                </p14:cNvPr>
                <p14:cNvContentPartPr/>
                <p14:nvPr/>
              </p14:nvContentPartPr>
              <p14:xfrm>
                <a:off x="3659385" y="4274030"/>
                <a:ext cx="101160" cy="159480"/>
              </p14:xfrm>
            </p:contentPart>
          </mc:Choice>
          <mc:Fallback>
            <p:pic>
              <p:nvPicPr>
                <p:cNvPr id="38" name="Ink 37">
                  <a:extLst>
                    <a:ext uri="{FF2B5EF4-FFF2-40B4-BE49-F238E27FC236}">
                      <a16:creationId xmlns:a16="http://schemas.microsoft.com/office/drawing/2014/main" id="{C12A40C8-EC63-616C-FA54-3912199431D3}"/>
                    </a:ext>
                  </a:extLst>
                </p:cNvPr>
                <p:cNvPicPr/>
                <p:nvPr/>
              </p:nvPicPr>
              <p:blipFill>
                <a:blip r:embed="rId69"/>
                <a:stretch>
                  <a:fillRect/>
                </a:stretch>
              </p:blipFill>
              <p:spPr>
                <a:xfrm>
                  <a:off x="3650745" y="4265030"/>
                  <a:ext cx="11880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9" name="Ink 38">
                  <a:extLst>
                    <a:ext uri="{FF2B5EF4-FFF2-40B4-BE49-F238E27FC236}">
                      <a16:creationId xmlns:a16="http://schemas.microsoft.com/office/drawing/2014/main" id="{8B938505-E678-F616-FCF7-6B1FFAD42791}"/>
                    </a:ext>
                  </a:extLst>
                </p14:cNvPr>
                <p14:cNvContentPartPr/>
                <p14:nvPr/>
              </p14:nvContentPartPr>
              <p14:xfrm>
                <a:off x="3927945" y="4254230"/>
                <a:ext cx="99720" cy="198720"/>
              </p14:xfrm>
            </p:contentPart>
          </mc:Choice>
          <mc:Fallback>
            <p:pic>
              <p:nvPicPr>
                <p:cNvPr id="39" name="Ink 38">
                  <a:extLst>
                    <a:ext uri="{FF2B5EF4-FFF2-40B4-BE49-F238E27FC236}">
                      <a16:creationId xmlns:a16="http://schemas.microsoft.com/office/drawing/2014/main" id="{8B938505-E678-F616-FCF7-6B1FFAD42791}"/>
                    </a:ext>
                  </a:extLst>
                </p:cNvPr>
                <p:cNvPicPr/>
                <p:nvPr/>
              </p:nvPicPr>
              <p:blipFill>
                <a:blip r:embed="rId71"/>
                <a:stretch>
                  <a:fillRect/>
                </a:stretch>
              </p:blipFill>
              <p:spPr>
                <a:xfrm>
                  <a:off x="3919305" y="4245230"/>
                  <a:ext cx="11736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0" name="Ink 39">
                  <a:extLst>
                    <a:ext uri="{FF2B5EF4-FFF2-40B4-BE49-F238E27FC236}">
                      <a16:creationId xmlns:a16="http://schemas.microsoft.com/office/drawing/2014/main" id="{AE5E0592-F476-0456-C7D9-A2E12843A5B1}"/>
                    </a:ext>
                  </a:extLst>
                </p14:cNvPr>
                <p14:cNvContentPartPr/>
                <p14:nvPr/>
              </p14:nvContentPartPr>
              <p14:xfrm>
                <a:off x="3942345" y="4338830"/>
                <a:ext cx="266040" cy="111600"/>
              </p14:xfrm>
            </p:contentPart>
          </mc:Choice>
          <mc:Fallback>
            <p:pic>
              <p:nvPicPr>
                <p:cNvPr id="40" name="Ink 39">
                  <a:extLst>
                    <a:ext uri="{FF2B5EF4-FFF2-40B4-BE49-F238E27FC236}">
                      <a16:creationId xmlns:a16="http://schemas.microsoft.com/office/drawing/2014/main" id="{AE5E0592-F476-0456-C7D9-A2E12843A5B1}"/>
                    </a:ext>
                  </a:extLst>
                </p:cNvPr>
                <p:cNvPicPr/>
                <p:nvPr/>
              </p:nvPicPr>
              <p:blipFill>
                <a:blip r:embed="rId73"/>
                <a:stretch>
                  <a:fillRect/>
                </a:stretch>
              </p:blipFill>
              <p:spPr>
                <a:xfrm>
                  <a:off x="3933345" y="4329830"/>
                  <a:ext cx="28368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1" name="Ink 40">
                  <a:extLst>
                    <a:ext uri="{FF2B5EF4-FFF2-40B4-BE49-F238E27FC236}">
                      <a16:creationId xmlns:a16="http://schemas.microsoft.com/office/drawing/2014/main" id="{97466C9A-0159-8097-FAB7-EEB2EB57887F}"/>
                    </a:ext>
                  </a:extLst>
                </p14:cNvPr>
                <p14:cNvContentPartPr/>
                <p14:nvPr/>
              </p14:nvContentPartPr>
              <p14:xfrm>
                <a:off x="4208025" y="4269710"/>
                <a:ext cx="84240" cy="186840"/>
              </p14:xfrm>
            </p:contentPart>
          </mc:Choice>
          <mc:Fallback>
            <p:pic>
              <p:nvPicPr>
                <p:cNvPr id="41" name="Ink 40">
                  <a:extLst>
                    <a:ext uri="{FF2B5EF4-FFF2-40B4-BE49-F238E27FC236}">
                      <a16:creationId xmlns:a16="http://schemas.microsoft.com/office/drawing/2014/main" id="{97466C9A-0159-8097-FAB7-EEB2EB57887F}"/>
                    </a:ext>
                  </a:extLst>
                </p:cNvPr>
                <p:cNvPicPr/>
                <p:nvPr/>
              </p:nvPicPr>
              <p:blipFill>
                <a:blip r:embed="rId75"/>
                <a:stretch>
                  <a:fillRect/>
                </a:stretch>
              </p:blipFill>
              <p:spPr>
                <a:xfrm>
                  <a:off x="4199385" y="4260710"/>
                  <a:ext cx="10188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2" name="Ink 41">
                  <a:extLst>
                    <a:ext uri="{FF2B5EF4-FFF2-40B4-BE49-F238E27FC236}">
                      <a16:creationId xmlns:a16="http://schemas.microsoft.com/office/drawing/2014/main" id="{F38BF219-1B4C-1514-0DA2-61A28310AE85}"/>
                    </a:ext>
                  </a:extLst>
                </p14:cNvPr>
                <p14:cNvContentPartPr/>
                <p14:nvPr/>
              </p14:nvContentPartPr>
              <p14:xfrm>
                <a:off x="4254465" y="4318310"/>
                <a:ext cx="221400" cy="172080"/>
              </p14:xfrm>
            </p:contentPart>
          </mc:Choice>
          <mc:Fallback>
            <p:pic>
              <p:nvPicPr>
                <p:cNvPr id="42" name="Ink 41">
                  <a:extLst>
                    <a:ext uri="{FF2B5EF4-FFF2-40B4-BE49-F238E27FC236}">
                      <a16:creationId xmlns:a16="http://schemas.microsoft.com/office/drawing/2014/main" id="{F38BF219-1B4C-1514-0DA2-61A28310AE85}"/>
                    </a:ext>
                  </a:extLst>
                </p:cNvPr>
                <p:cNvPicPr/>
                <p:nvPr/>
              </p:nvPicPr>
              <p:blipFill>
                <a:blip r:embed="rId77"/>
                <a:stretch>
                  <a:fillRect/>
                </a:stretch>
              </p:blipFill>
              <p:spPr>
                <a:xfrm>
                  <a:off x="4245825" y="4309670"/>
                  <a:ext cx="23904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3" name="Ink 42">
                  <a:extLst>
                    <a:ext uri="{FF2B5EF4-FFF2-40B4-BE49-F238E27FC236}">
                      <a16:creationId xmlns:a16="http://schemas.microsoft.com/office/drawing/2014/main" id="{4DA488ED-D0A3-617B-9909-18A917BBA053}"/>
                    </a:ext>
                  </a:extLst>
                </p14:cNvPr>
                <p14:cNvContentPartPr/>
                <p14:nvPr/>
              </p14:nvContentPartPr>
              <p14:xfrm>
                <a:off x="4935945" y="4310390"/>
                <a:ext cx="738360" cy="37800"/>
              </p14:xfrm>
            </p:contentPart>
          </mc:Choice>
          <mc:Fallback>
            <p:pic>
              <p:nvPicPr>
                <p:cNvPr id="43" name="Ink 42">
                  <a:extLst>
                    <a:ext uri="{FF2B5EF4-FFF2-40B4-BE49-F238E27FC236}">
                      <a16:creationId xmlns:a16="http://schemas.microsoft.com/office/drawing/2014/main" id="{4DA488ED-D0A3-617B-9909-18A917BBA053}"/>
                    </a:ext>
                  </a:extLst>
                </p:cNvPr>
                <p:cNvPicPr/>
                <p:nvPr/>
              </p:nvPicPr>
              <p:blipFill>
                <a:blip r:embed="rId79"/>
                <a:stretch>
                  <a:fillRect/>
                </a:stretch>
              </p:blipFill>
              <p:spPr>
                <a:xfrm>
                  <a:off x="4926945" y="4301750"/>
                  <a:ext cx="75600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5" name="Ink 44">
                  <a:extLst>
                    <a:ext uri="{FF2B5EF4-FFF2-40B4-BE49-F238E27FC236}">
                      <a16:creationId xmlns:a16="http://schemas.microsoft.com/office/drawing/2014/main" id="{A169D821-FAF3-6BFC-5099-C060D0B398C7}"/>
                    </a:ext>
                  </a:extLst>
                </p14:cNvPr>
                <p14:cNvContentPartPr/>
                <p14:nvPr/>
              </p14:nvContentPartPr>
              <p14:xfrm>
                <a:off x="3325305" y="3872270"/>
                <a:ext cx="108000" cy="140760"/>
              </p14:xfrm>
            </p:contentPart>
          </mc:Choice>
          <mc:Fallback>
            <p:pic>
              <p:nvPicPr>
                <p:cNvPr id="45" name="Ink 44">
                  <a:extLst>
                    <a:ext uri="{FF2B5EF4-FFF2-40B4-BE49-F238E27FC236}">
                      <a16:creationId xmlns:a16="http://schemas.microsoft.com/office/drawing/2014/main" id="{A169D821-FAF3-6BFC-5099-C060D0B398C7}"/>
                    </a:ext>
                  </a:extLst>
                </p:cNvPr>
                <p:cNvPicPr/>
                <p:nvPr/>
              </p:nvPicPr>
              <p:blipFill>
                <a:blip r:embed="rId81"/>
                <a:stretch>
                  <a:fillRect/>
                </a:stretch>
              </p:blipFill>
              <p:spPr>
                <a:xfrm>
                  <a:off x="3316305" y="3863630"/>
                  <a:ext cx="12564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6" name="Ink 45">
                  <a:extLst>
                    <a:ext uri="{FF2B5EF4-FFF2-40B4-BE49-F238E27FC236}">
                      <a16:creationId xmlns:a16="http://schemas.microsoft.com/office/drawing/2014/main" id="{B28CB265-955C-754F-1ED5-297784A761B7}"/>
                    </a:ext>
                  </a:extLst>
                </p14:cNvPr>
                <p14:cNvContentPartPr/>
                <p14:nvPr/>
              </p14:nvContentPartPr>
              <p14:xfrm>
                <a:off x="3460665" y="3908990"/>
                <a:ext cx="68760" cy="93240"/>
              </p14:xfrm>
            </p:contentPart>
          </mc:Choice>
          <mc:Fallback>
            <p:pic>
              <p:nvPicPr>
                <p:cNvPr id="46" name="Ink 45">
                  <a:extLst>
                    <a:ext uri="{FF2B5EF4-FFF2-40B4-BE49-F238E27FC236}">
                      <a16:creationId xmlns:a16="http://schemas.microsoft.com/office/drawing/2014/main" id="{B28CB265-955C-754F-1ED5-297784A761B7}"/>
                    </a:ext>
                  </a:extLst>
                </p:cNvPr>
                <p:cNvPicPr/>
                <p:nvPr/>
              </p:nvPicPr>
              <p:blipFill>
                <a:blip r:embed="rId83"/>
                <a:stretch>
                  <a:fillRect/>
                </a:stretch>
              </p:blipFill>
              <p:spPr>
                <a:xfrm>
                  <a:off x="3451665" y="3900350"/>
                  <a:ext cx="8640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7" name="Ink 46">
                  <a:extLst>
                    <a:ext uri="{FF2B5EF4-FFF2-40B4-BE49-F238E27FC236}">
                      <a16:creationId xmlns:a16="http://schemas.microsoft.com/office/drawing/2014/main" id="{57FC99F5-34DA-DC25-3F2A-EB2D85C58615}"/>
                    </a:ext>
                  </a:extLst>
                </p14:cNvPr>
                <p14:cNvContentPartPr/>
                <p14:nvPr/>
              </p14:nvContentPartPr>
              <p14:xfrm>
                <a:off x="3601065" y="3903590"/>
                <a:ext cx="83880" cy="80280"/>
              </p14:xfrm>
            </p:contentPart>
          </mc:Choice>
          <mc:Fallback>
            <p:pic>
              <p:nvPicPr>
                <p:cNvPr id="47" name="Ink 46">
                  <a:extLst>
                    <a:ext uri="{FF2B5EF4-FFF2-40B4-BE49-F238E27FC236}">
                      <a16:creationId xmlns:a16="http://schemas.microsoft.com/office/drawing/2014/main" id="{57FC99F5-34DA-DC25-3F2A-EB2D85C58615}"/>
                    </a:ext>
                  </a:extLst>
                </p:cNvPr>
                <p:cNvPicPr/>
                <p:nvPr/>
              </p:nvPicPr>
              <p:blipFill>
                <a:blip r:embed="rId85"/>
                <a:stretch>
                  <a:fillRect/>
                </a:stretch>
              </p:blipFill>
              <p:spPr>
                <a:xfrm>
                  <a:off x="3592425" y="3894590"/>
                  <a:ext cx="10152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8" name="Ink 47">
                  <a:extLst>
                    <a:ext uri="{FF2B5EF4-FFF2-40B4-BE49-F238E27FC236}">
                      <a16:creationId xmlns:a16="http://schemas.microsoft.com/office/drawing/2014/main" id="{613F47FD-1BA3-15D4-3888-A4F7FABCAA67}"/>
                    </a:ext>
                  </a:extLst>
                </p14:cNvPr>
                <p14:cNvContentPartPr/>
                <p14:nvPr/>
              </p14:nvContentPartPr>
              <p14:xfrm>
                <a:off x="3722745" y="3810710"/>
                <a:ext cx="85320" cy="182160"/>
              </p14:xfrm>
            </p:contentPart>
          </mc:Choice>
          <mc:Fallback>
            <p:pic>
              <p:nvPicPr>
                <p:cNvPr id="48" name="Ink 47">
                  <a:extLst>
                    <a:ext uri="{FF2B5EF4-FFF2-40B4-BE49-F238E27FC236}">
                      <a16:creationId xmlns:a16="http://schemas.microsoft.com/office/drawing/2014/main" id="{613F47FD-1BA3-15D4-3888-A4F7FABCAA67}"/>
                    </a:ext>
                  </a:extLst>
                </p:cNvPr>
                <p:cNvPicPr/>
                <p:nvPr/>
              </p:nvPicPr>
              <p:blipFill>
                <a:blip r:embed="rId87"/>
                <a:stretch>
                  <a:fillRect/>
                </a:stretch>
              </p:blipFill>
              <p:spPr>
                <a:xfrm>
                  <a:off x="3713745" y="3801710"/>
                  <a:ext cx="10296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9" name="Ink 48">
                  <a:extLst>
                    <a:ext uri="{FF2B5EF4-FFF2-40B4-BE49-F238E27FC236}">
                      <a16:creationId xmlns:a16="http://schemas.microsoft.com/office/drawing/2014/main" id="{3F0A86EC-225A-07D4-1CAB-6062ED818785}"/>
                    </a:ext>
                  </a:extLst>
                </p14:cNvPr>
                <p14:cNvContentPartPr/>
                <p14:nvPr/>
              </p14:nvContentPartPr>
              <p14:xfrm>
                <a:off x="3733545" y="3853190"/>
                <a:ext cx="66960" cy="10440"/>
              </p14:xfrm>
            </p:contentPart>
          </mc:Choice>
          <mc:Fallback>
            <p:pic>
              <p:nvPicPr>
                <p:cNvPr id="49" name="Ink 48">
                  <a:extLst>
                    <a:ext uri="{FF2B5EF4-FFF2-40B4-BE49-F238E27FC236}">
                      <a16:creationId xmlns:a16="http://schemas.microsoft.com/office/drawing/2014/main" id="{3F0A86EC-225A-07D4-1CAB-6062ED818785}"/>
                    </a:ext>
                  </a:extLst>
                </p:cNvPr>
                <p:cNvPicPr/>
                <p:nvPr/>
              </p:nvPicPr>
              <p:blipFill>
                <a:blip r:embed="rId89"/>
                <a:stretch>
                  <a:fillRect/>
                </a:stretch>
              </p:blipFill>
              <p:spPr>
                <a:xfrm>
                  <a:off x="3724545" y="3844550"/>
                  <a:ext cx="8460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1" name="Ink 50">
                  <a:extLst>
                    <a:ext uri="{FF2B5EF4-FFF2-40B4-BE49-F238E27FC236}">
                      <a16:creationId xmlns:a16="http://schemas.microsoft.com/office/drawing/2014/main" id="{140DC8A9-8814-EBFC-181C-7E713553C635}"/>
                    </a:ext>
                  </a:extLst>
                </p14:cNvPr>
                <p14:cNvContentPartPr/>
                <p14:nvPr/>
              </p14:nvContentPartPr>
              <p14:xfrm>
                <a:off x="5738025" y="4123910"/>
                <a:ext cx="2042280" cy="551520"/>
              </p14:xfrm>
            </p:contentPart>
          </mc:Choice>
          <mc:Fallback>
            <p:pic>
              <p:nvPicPr>
                <p:cNvPr id="51" name="Ink 50">
                  <a:extLst>
                    <a:ext uri="{FF2B5EF4-FFF2-40B4-BE49-F238E27FC236}">
                      <a16:creationId xmlns:a16="http://schemas.microsoft.com/office/drawing/2014/main" id="{140DC8A9-8814-EBFC-181C-7E713553C635}"/>
                    </a:ext>
                  </a:extLst>
                </p:cNvPr>
                <p:cNvPicPr/>
                <p:nvPr/>
              </p:nvPicPr>
              <p:blipFill>
                <a:blip r:embed="rId91"/>
                <a:stretch>
                  <a:fillRect/>
                </a:stretch>
              </p:blipFill>
              <p:spPr>
                <a:xfrm>
                  <a:off x="5729385" y="4114910"/>
                  <a:ext cx="2059920" cy="5691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2" name="Ink 51">
                  <a:extLst>
                    <a:ext uri="{FF2B5EF4-FFF2-40B4-BE49-F238E27FC236}">
                      <a16:creationId xmlns:a16="http://schemas.microsoft.com/office/drawing/2014/main" id="{1EC9938A-604C-BE1A-0CAD-00703B47A470}"/>
                    </a:ext>
                  </a:extLst>
                </p14:cNvPr>
                <p14:cNvContentPartPr/>
                <p14:nvPr/>
              </p14:nvContentPartPr>
              <p14:xfrm>
                <a:off x="6017745" y="4394990"/>
                <a:ext cx="159480" cy="169200"/>
              </p14:xfrm>
            </p:contentPart>
          </mc:Choice>
          <mc:Fallback>
            <p:pic>
              <p:nvPicPr>
                <p:cNvPr id="52" name="Ink 51">
                  <a:extLst>
                    <a:ext uri="{FF2B5EF4-FFF2-40B4-BE49-F238E27FC236}">
                      <a16:creationId xmlns:a16="http://schemas.microsoft.com/office/drawing/2014/main" id="{1EC9938A-604C-BE1A-0CAD-00703B47A470}"/>
                    </a:ext>
                  </a:extLst>
                </p:cNvPr>
                <p:cNvPicPr/>
                <p:nvPr/>
              </p:nvPicPr>
              <p:blipFill>
                <a:blip r:embed="rId93"/>
                <a:stretch>
                  <a:fillRect/>
                </a:stretch>
              </p:blipFill>
              <p:spPr>
                <a:xfrm>
                  <a:off x="6009105" y="4386350"/>
                  <a:ext cx="17712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3" name="Ink 52">
                  <a:extLst>
                    <a:ext uri="{FF2B5EF4-FFF2-40B4-BE49-F238E27FC236}">
                      <a16:creationId xmlns:a16="http://schemas.microsoft.com/office/drawing/2014/main" id="{2511ACF1-131D-C7C4-2BC8-5441DC69506F}"/>
                    </a:ext>
                  </a:extLst>
                </p14:cNvPr>
                <p14:cNvContentPartPr/>
                <p14:nvPr/>
              </p14:nvContentPartPr>
              <p14:xfrm>
                <a:off x="6217545" y="4379870"/>
                <a:ext cx="127800" cy="164160"/>
              </p14:xfrm>
            </p:contentPart>
          </mc:Choice>
          <mc:Fallback>
            <p:pic>
              <p:nvPicPr>
                <p:cNvPr id="53" name="Ink 52">
                  <a:extLst>
                    <a:ext uri="{FF2B5EF4-FFF2-40B4-BE49-F238E27FC236}">
                      <a16:creationId xmlns:a16="http://schemas.microsoft.com/office/drawing/2014/main" id="{2511ACF1-131D-C7C4-2BC8-5441DC69506F}"/>
                    </a:ext>
                  </a:extLst>
                </p:cNvPr>
                <p:cNvPicPr/>
                <p:nvPr/>
              </p:nvPicPr>
              <p:blipFill>
                <a:blip r:embed="rId95"/>
                <a:stretch>
                  <a:fillRect/>
                </a:stretch>
              </p:blipFill>
              <p:spPr>
                <a:xfrm>
                  <a:off x="6208905" y="4370870"/>
                  <a:ext cx="14544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4" name="Ink 53">
                  <a:extLst>
                    <a:ext uri="{FF2B5EF4-FFF2-40B4-BE49-F238E27FC236}">
                      <a16:creationId xmlns:a16="http://schemas.microsoft.com/office/drawing/2014/main" id="{DA3B70F7-75FC-0231-86DC-74162404E467}"/>
                    </a:ext>
                  </a:extLst>
                </p14:cNvPr>
                <p14:cNvContentPartPr/>
                <p14:nvPr/>
              </p14:nvContentPartPr>
              <p14:xfrm>
                <a:off x="6411945" y="4414790"/>
                <a:ext cx="92880" cy="122040"/>
              </p14:xfrm>
            </p:contentPart>
          </mc:Choice>
          <mc:Fallback>
            <p:pic>
              <p:nvPicPr>
                <p:cNvPr id="54" name="Ink 53">
                  <a:extLst>
                    <a:ext uri="{FF2B5EF4-FFF2-40B4-BE49-F238E27FC236}">
                      <a16:creationId xmlns:a16="http://schemas.microsoft.com/office/drawing/2014/main" id="{DA3B70F7-75FC-0231-86DC-74162404E467}"/>
                    </a:ext>
                  </a:extLst>
                </p:cNvPr>
                <p:cNvPicPr/>
                <p:nvPr/>
              </p:nvPicPr>
              <p:blipFill>
                <a:blip r:embed="rId97"/>
                <a:stretch>
                  <a:fillRect/>
                </a:stretch>
              </p:blipFill>
              <p:spPr>
                <a:xfrm>
                  <a:off x="6402945" y="4406150"/>
                  <a:ext cx="11052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5" name="Ink 54">
                  <a:extLst>
                    <a:ext uri="{FF2B5EF4-FFF2-40B4-BE49-F238E27FC236}">
                      <a16:creationId xmlns:a16="http://schemas.microsoft.com/office/drawing/2014/main" id="{40B877A5-DFBB-00DA-7EBE-A689DF573D68}"/>
                    </a:ext>
                  </a:extLst>
                </p14:cNvPr>
                <p14:cNvContentPartPr/>
                <p14:nvPr/>
              </p14:nvContentPartPr>
              <p14:xfrm>
                <a:off x="6699225" y="4434590"/>
                <a:ext cx="137160" cy="119160"/>
              </p14:xfrm>
            </p:contentPart>
          </mc:Choice>
          <mc:Fallback>
            <p:pic>
              <p:nvPicPr>
                <p:cNvPr id="55" name="Ink 54">
                  <a:extLst>
                    <a:ext uri="{FF2B5EF4-FFF2-40B4-BE49-F238E27FC236}">
                      <a16:creationId xmlns:a16="http://schemas.microsoft.com/office/drawing/2014/main" id="{40B877A5-DFBB-00DA-7EBE-A689DF573D68}"/>
                    </a:ext>
                  </a:extLst>
                </p:cNvPr>
                <p:cNvPicPr/>
                <p:nvPr/>
              </p:nvPicPr>
              <p:blipFill>
                <a:blip r:embed="rId99"/>
                <a:stretch>
                  <a:fillRect/>
                </a:stretch>
              </p:blipFill>
              <p:spPr>
                <a:xfrm>
                  <a:off x="6690225" y="4425950"/>
                  <a:ext cx="15480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6" name="Ink 55">
                  <a:extLst>
                    <a:ext uri="{FF2B5EF4-FFF2-40B4-BE49-F238E27FC236}">
                      <a16:creationId xmlns:a16="http://schemas.microsoft.com/office/drawing/2014/main" id="{C54CC5E5-ED81-5FDB-9797-8BA04F2ABB3F}"/>
                    </a:ext>
                  </a:extLst>
                </p14:cNvPr>
                <p14:cNvContentPartPr/>
                <p14:nvPr/>
              </p14:nvContentPartPr>
              <p14:xfrm>
                <a:off x="6860145" y="4436750"/>
                <a:ext cx="114480" cy="95040"/>
              </p14:xfrm>
            </p:contentPart>
          </mc:Choice>
          <mc:Fallback>
            <p:pic>
              <p:nvPicPr>
                <p:cNvPr id="56" name="Ink 55">
                  <a:extLst>
                    <a:ext uri="{FF2B5EF4-FFF2-40B4-BE49-F238E27FC236}">
                      <a16:creationId xmlns:a16="http://schemas.microsoft.com/office/drawing/2014/main" id="{C54CC5E5-ED81-5FDB-9797-8BA04F2ABB3F}"/>
                    </a:ext>
                  </a:extLst>
                </p:cNvPr>
                <p:cNvPicPr/>
                <p:nvPr/>
              </p:nvPicPr>
              <p:blipFill>
                <a:blip r:embed="rId101"/>
                <a:stretch>
                  <a:fillRect/>
                </a:stretch>
              </p:blipFill>
              <p:spPr>
                <a:xfrm>
                  <a:off x="6851505" y="4428110"/>
                  <a:ext cx="13212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7" name="Ink 56">
                  <a:extLst>
                    <a:ext uri="{FF2B5EF4-FFF2-40B4-BE49-F238E27FC236}">
                      <a16:creationId xmlns:a16="http://schemas.microsoft.com/office/drawing/2014/main" id="{81B6C6B0-682D-B64A-F602-128EC7C1EF48}"/>
                    </a:ext>
                  </a:extLst>
                </p14:cNvPr>
                <p14:cNvContentPartPr/>
                <p14:nvPr/>
              </p14:nvContentPartPr>
              <p14:xfrm>
                <a:off x="7025745" y="4411910"/>
                <a:ext cx="29160" cy="101520"/>
              </p14:xfrm>
            </p:contentPart>
          </mc:Choice>
          <mc:Fallback>
            <p:pic>
              <p:nvPicPr>
                <p:cNvPr id="57" name="Ink 56">
                  <a:extLst>
                    <a:ext uri="{FF2B5EF4-FFF2-40B4-BE49-F238E27FC236}">
                      <a16:creationId xmlns:a16="http://schemas.microsoft.com/office/drawing/2014/main" id="{81B6C6B0-682D-B64A-F602-128EC7C1EF48}"/>
                    </a:ext>
                  </a:extLst>
                </p:cNvPr>
                <p:cNvPicPr/>
                <p:nvPr/>
              </p:nvPicPr>
              <p:blipFill>
                <a:blip r:embed="rId103"/>
                <a:stretch>
                  <a:fillRect/>
                </a:stretch>
              </p:blipFill>
              <p:spPr>
                <a:xfrm>
                  <a:off x="7017105" y="4402910"/>
                  <a:ext cx="4680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58" name="Ink 57">
                  <a:extLst>
                    <a:ext uri="{FF2B5EF4-FFF2-40B4-BE49-F238E27FC236}">
                      <a16:creationId xmlns:a16="http://schemas.microsoft.com/office/drawing/2014/main" id="{27021664-AFB2-CB6B-0CD6-5EB9D5F1E636}"/>
                    </a:ext>
                  </a:extLst>
                </p14:cNvPr>
                <p14:cNvContentPartPr/>
                <p14:nvPr/>
              </p14:nvContentPartPr>
              <p14:xfrm>
                <a:off x="7025745" y="4357190"/>
                <a:ext cx="118800" cy="200160"/>
              </p14:xfrm>
            </p:contentPart>
          </mc:Choice>
          <mc:Fallback>
            <p:pic>
              <p:nvPicPr>
                <p:cNvPr id="58" name="Ink 57">
                  <a:extLst>
                    <a:ext uri="{FF2B5EF4-FFF2-40B4-BE49-F238E27FC236}">
                      <a16:creationId xmlns:a16="http://schemas.microsoft.com/office/drawing/2014/main" id="{27021664-AFB2-CB6B-0CD6-5EB9D5F1E636}"/>
                    </a:ext>
                  </a:extLst>
                </p:cNvPr>
                <p:cNvPicPr/>
                <p:nvPr/>
              </p:nvPicPr>
              <p:blipFill>
                <a:blip r:embed="rId105"/>
                <a:stretch>
                  <a:fillRect/>
                </a:stretch>
              </p:blipFill>
              <p:spPr>
                <a:xfrm>
                  <a:off x="7016745" y="4348190"/>
                  <a:ext cx="13644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59" name="Ink 58">
                  <a:extLst>
                    <a:ext uri="{FF2B5EF4-FFF2-40B4-BE49-F238E27FC236}">
                      <a16:creationId xmlns:a16="http://schemas.microsoft.com/office/drawing/2014/main" id="{E4AB4812-BB61-B6C4-E325-59FB65385E77}"/>
                    </a:ext>
                  </a:extLst>
                </p14:cNvPr>
                <p14:cNvContentPartPr/>
                <p14:nvPr/>
              </p14:nvContentPartPr>
              <p14:xfrm>
                <a:off x="7100985" y="4460870"/>
                <a:ext cx="216000" cy="309240"/>
              </p14:xfrm>
            </p:contentPart>
          </mc:Choice>
          <mc:Fallback>
            <p:pic>
              <p:nvPicPr>
                <p:cNvPr id="59" name="Ink 58">
                  <a:extLst>
                    <a:ext uri="{FF2B5EF4-FFF2-40B4-BE49-F238E27FC236}">
                      <a16:creationId xmlns:a16="http://schemas.microsoft.com/office/drawing/2014/main" id="{E4AB4812-BB61-B6C4-E325-59FB65385E77}"/>
                    </a:ext>
                  </a:extLst>
                </p:cNvPr>
                <p:cNvPicPr/>
                <p:nvPr/>
              </p:nvPicPr>
              <p:blipFill>
                <a:blip r:embed="rId107"/>
                <a:stretch>
                  <a:fillRect/>
                </a:stretch>
              </p:blipFill>
              <p:spPr>
                <a:xfrm>
                  <a:off x="7091985" y="4451870"/>
                  <a:ext cx="233640" cy="3268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0" name="Ink 59">
                  <a:extLst>
                    <a:ext uri="{FF2B5EF4-FFF2-40B4-BE49-F238E27FC236}">
                      <a16:creationId xmlns:a16="http://schemas.microsoft.com/office/drawing/2014/main" id="{D9D4F532-B51A-D766-C501-5254173A0889}"/>
                    </a:ext>
                  </a:extLst>
                </p14:cNvPr>
                <p14:cNvContentPartPr/>
                <p14:nvPr/>
              </p14:nvContentPartPr>
              <p14:xfrm>
                <a:off x="7436865" y="4406870"/>
                <a:ext cx="118440" cy="169200"/>
              </p14:xfrm>
            </p:contentPart>
          </mc:Choice>
          <mc:Fallback>
            <p:pic>
              <p:nvPicPr>
                <p:cNvPr id="60" name="Ink 59">
                  <a:extLst>
                    <a:ext uri="{FF2B5EF4-FFF2-40B4-BE49-F238E27FC236}">
                      <a16:creationId xmlns:a16="http://schemas.microsoft.com/office/drawing/2014/main" id="{D9D4F532-B51A-D766-C501-5254173A0889}"/>
                    </a:ext>
                  </a:extLst>
                </p:cNvPr>
                <p:cNvPicPr/>
                <p:nvPr/>
              </p:nvPicPr>
              <p:blipFill>
                <a:blip r:embed="rId109"/>
                <a:stretch>
                  <a:fillRect/>
                </a:stretch>
              </p:blipFill>
              <p:spPr>
                <a:xfrm>
                  <a:off x="7428225" y="4397870"/>
                  <a:ext cx="13608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1" name="Ink 60">
                  <a:extLst>
                    <a:ext uri="{FF2B5EF4-FFF2-40B4-BE49-F238E27FC236}">
                      <a16:creationId xmlns:a16="http://schemas.microsoft.com/office/drawing/2014/main" id="{0249397F-5012-7686-9F3D-A0A027064924}"/>
                    </a:ext>
                  </a:extLst>
                </p14:cNvPr>
                <p14:cNvContentPartPr/>
                <p14:nvPr/>
              </p14:nvContentPartPr>
              <p14:xfrm>
                <a:off x="7471425" y="4506230"/>
                <a:ext cx="68400" cy="10080"/>
              </p14:xfrm>
            </p:contentPart>
          </mc:Choice>
          <mc:Fallback>
            <p:pic>
              <p:nvPicPr>
                <p:cNvPr id="61" name="Ink 60">
                  <a:extLst>
                    <a:ext uri="{FF2B5EF4-FFF2-40B4-BE49-F238E27FC236}">
                      <a16:creationId xmlns:a16="http://schemas.microsoft.com/office/drawing/2014/main" id="{0249397F-5012-7686-9F3D-A0A027064924}"/>
                    </a:ext>
                  </a:extLst>
                </p:cNvPr>
                <p:cNvPicPr/>
                <p:nvPr/>
              </p:nvPicPr>
              <p:blipFill>
                <a:blip r:embed="rId111"/>
                <a:stretch>
                  <a:fillRect/>
                </a:stretch>
              </p:blipFill>
              <p:spPr>
                <a:xfrm>
                  <a:off x="7462785" y="4497230"/>
                  <a:ext cx="8604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2" name="Ink 61">
                  <a:extLst>
                    <a:ext uri="{FF2B5EF4-FFF2-40B4-BE49-F238E27FC236}">
                      <a16:creationId xmlns:a16="http://schemas.microsoft.com/office/drawing/2014/main" id="{16EDACCE-8730-DC50-C117-5C2AD1503A49}"/>
                    </a:ext>
                  </a:extLst>
                </p14:cNvPr>
                <p14:cNvContentPartPr/>
                <p14:nvPr/>
              </p14:nvContentPartPr>
              <p14:xfrm>
                <a:off x="7407705" y="4385270"/>
                <a:ext cx="242280" cy="227520"/>
              </p14:xfrm>
            </p:contentPart>
          </mc:Choice>
          <mc:Fallback>
            <p:pic>
              <p:nvPicPr>
                <p:cNvPr id="62" name="Ink 61">
                  <a:extLst>
                    <a:ext uri="{FF2B5EF4-FFF2-40B4-BE49-F238E27FC236}">
                      <a16:creationId xmlns:a16="http://schemas.microsoft.com/office/drawing/2014/main" id="{16EDACCE-8730-DC50-C117-5C2AD1503A49}"/>
                    </a:ext>
                  </a:extLst>
                </p:cNvPr>
                <p:cNvPicPr/>
                <p:nvPr/>
              </p:nvPicPr>
              <p:blipFill>
                <a:blip r:embed="rId113"/>
                <a:stretch>
                  <a:fillRect/>
                </a:stretch>
              </p:blipFill>
              <p:spPr>
                <a:xfrm>
                  <a:off x="7399065" y="4376630"/>
                  <a:ext cx="25992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4" name="Ink 63">
                  <a:extLst>
                    <a:ext uri="{FF2B5EF4-FFF2-40B4-BE49-F238E27FC236}">
                      <a16:creationId xmlns:a16="http://schemas.microsoft.com/office/drawing/2014/main" id="{89F308F2-6D1D-8894-60E9-90B6953B2A92}"/>
                    </a:ext>
                  </a:extLst>
                </p14:cNvPr>
                <p14:cNvContentPartPr/>
                <p14:nvPr/>
              </p14:nvContentPartPr>
              <p14:xfrm>
                <a:off x="5084265" y="4151990"/>
                <a:ext cx="10440" cy="113760"/>
              </p14:xfrm>
            </p:contentPart>
          </mc:Choice>
          <mc:Fallback>
            <p:pic>
              <p:nvPicPr>
                <p:cNvPr id="64" name="Ink 63">
                  <a:extLst>
                    <a:ext uri="{FF2B5EF4-FFF2-40B4-BE49-F238E27FC236}">
                      <a16:creationId xmlns:a16="http://schemas.microsoft.com/office/drawing/2014/main" id="{89F308F2-6D1D-8894-60E9-90B6953B2A92}"/>
                    </a:ext>
                  </a:extLst>
                </p:cNvPr>
                <p:cNvPicPr/>
                <p:nvPr/>
              </p:nvPicPr>
              <p:blipFill>
                <a:blip r:embed="rId115"/>
                <a:stretch>
                  <a:fillRect/>
                </a:stretch>
              </p:blipFill>
              <p:spPr>
                <a:xfrm>
                  <a:off x="5075625" y="4143350"/>
                  <a:ext cx="2808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5" name="Ink 64">
                  <a:extLst>
                    <a:ext uri="{FF2B5EF4-FFF2-40B4-BE49-F238E27FC236}">
                      <a16:creationId xmlns:a16="http://schemas.microsoft.com/office/drawing/2014/main" id="{E9F8AA03-0EE4-6D18-F83A-B178ED2A594F}"/>
                    </a:ext>
                  </a:extLst>
                </p14:cNvPr>
                <p14:cNvContentPartPr/>
                <p14:nvPr/>
              </p14:nvContentPartPr>
              <p14:xfrm>
                <a:off x="5523465" y="4189070"/>
                <a:ext cx="109440" cy="10080"/>
              </p14:xfrm>
            </p:contentPart>
          </mc:Choice>
          <mc:Fallback>
            <p:pic>
              <p:nvPicPr>
                <p:cNvPr id="65" name="Ink 64">
                  <a:extLst>
                    <a:ext uri="{FF2B5EF4-FFF2-40B4-BE49-F238E27FC236}">
                      <a16:creationId xmlns:a16="http://schemas.microsoft.com/office/drawing/2014/main" id="{E9F8AA03-0EE4-6D18-F83A-B178ED2A594F}"/>
                    </a:ext>
                  </a:extLst>
                </p:cNvPr>
                <p:cNvPicPr/>
                <p:nvPr/>
              </p:nvPicPr>
              <p:blipFill>
                <a:blip r:embed="rId117"/>
                <a:stretch>
                  <a:fillRect/>
                </a:stretch>
              </p:blipFill>
              <p:spPr>
                <a:xfrm>
                  <a:off x="5514825" y="4180430"/>
                  <a:ext cx="12708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6" name="Ink 65">
                  <a:extLst>
                    <a:ext uri="{FF2B5EF4-FFF2-40B4-BE49-F238E27FC236}">
                      <a16:creationId xmlns:a16="http://schemas.microsoft.com/office/drawing/2014/main" id="{99337643-1C08-D562-3C0C-669D2EF1C629}"/>
                    </a:ext>
                  </a:extLst>
                </p14:cNvPr>
                <p14:cNvContentPartPr/>
                <p14:nvPr/>
              </p14:nvContentPartPr>
              <p14:xfrm>
                <a:off x="5588625" y="4121750"/>
                <a:ext cx="17640" cy="122400"/>
              </p14:xfrm>
            </p:contentPart>
          </mc:Choice>
          <mc:Fallback>
            <p:pic>
              <p:nvPicPr>
                <p:cNvPr id="66" name="Ink 65">
                  <a:extLst>
                    <a:ext uri="{FF2B5EF4-FFF2-40B4-BE49-F238E27FC236}">
                      <a16:creationId xmlns:a16="http://schemas.microsoft.com/office/drawing/2014/main" id="{99337643-1C08-D562-3C0C-669D2EF1C629}"/>
                    </a:ext>
                  </a:extLst>
                </p:cNvPr>
                <p:cNvPicPr/>
                <p:nvPr/>
              </p:nvPicPr>
              <p:blipFill>
                <a:blip r:embed="rId119"/>
                <a:stretch>
                  <a:fillRect/>
                </a:stretch>
              </p:blipFill>
              <p:spPr>
                <a:xfrm>
                  <a:off x="5579985" y="4113110"/>
                  <a:ext cx="3528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67" name="Ink 66">
                  <a:extLst>
                    <a:ext uri="{FF2B5EF4-FFF2-40B4-BE49-F238E27FC236}">
                      <a16:creationId xmlns:a16="http://schemas.microsoft.com/office/drawing/2014/main" id="{6B72D14F-BCE5-EEE2-A94C-E7406C4D6EBE}"/>
                    </a:ext>
                  </a:extLst>
                </p14:cNvPr>
                <p14:cNvContentPartPr/>
                <p14:nvPr/>
              </p14:nvContentPartPr>
              <p14:xfrm>
                <a:off x="5511585" y="4131110"/>
                <a:ext cx="124200" cy="120240"/>
              </p14:xfrm>
            </p:contentPart>
          </mc:Choice>
          <mc:Fallback>
            <p:pic>
              <p:nvPicPr>
                <p:cNvPr id="67" name="Ink 66">
                  <a:extLst>
                    <a:ext uri="{FF2B5EF4-FFF2-40B4-BE49-F238E27FC236}">
                      <a16:creationId xmlns:a16="http://schemas.microsoft.com/office/drawing/2014/main" id="{6B72D14F-BCE5-EEE2-A94C-E7406C4D6EBE}"/>
                    </a:ext>
                  </a:extLst>
                </p:cNvPr>
                <p:cNvPicPr/>
                <p:nvPr/>
              </p:nvPicPr>
              <p:blipFill>
                <a:blip r:embed="rId121"/>
                <a:stretch>
                  <a:fillRect/>
                </a:stretch>
              </p:blipFill>
              <p:spPr>
                <a:xfrm>
                  <a:off x="5502945" y="4122110"/>
                  <a:ext cx="14184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68" name="Ink 67">
                  <a:extLst>
                    <a:ext uri="{FF2B5EF4-FFF2-40B4-BE49-F238E27FC236}">
                      <a16:creationId xmlns:a16="http://schemas.microsoft.com/office/drawing/2014/main" id="{00112090-2567-E98F-1914-8DBDBCCA79C1}"/>
                    </a:ext>
                  </a:extLst>
                </p14:cNvPr>
                <p14:cNvContentPartPr/>
                <p14:nvPr/>
              </p14:nvContentPartPr>
              <p14:xfrm>
                <a:off x="5071305" y="4462310"/>
                <a:ext cx="94320" cy="139680"/>
              </p14:xfrm>
            </p:contentPart>
          </mc:Choice>
          <mc:Fallback>
            <p:pic>
              <p:nvPicPr>
                <p:cNvPr id="68" name="Ink 67">
                  <a:extLst>
                    <a:ext uri="{FF2B5EF4-FFF2-40B4-BE49-F238E27FC236}">
                      <a16:creationId xmlns:a16="http://schemas.microsoft.com/office/drawing/2014/main" id="{00112090-2567-E98F-1914-8DBDBCCA79C1}"/>
                    </a:ext>
                  </a:extLst>
                </p:cNvPr>
                <p:cNvPicPr/>
                <p:nvPr/>
              </p:nvPicPr>
              <p:blipFill>
                <a:blip r:embed="rId123"/>
                <a:stretch>
                  <a:fillRect/>
                </a:stretch>
              </p:blipFill>
              <p:spPr>
                <a:xfrm>
                  <a:off x="5062665" y="4453310"/>
                  <a:ext cx="11196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69" name="Ink 68">
                  <a:extLst>
                    <a:ext uri="{FF2B5EF4-FFF2-40B4-BE49-F238E27FC236}">
                      <a16:creationId xmlns:a16="http://schemas.microsoft.com/office/drawing/2014/main" id="{67C6BD0A-3DD9-45F6-94AD-3AF2DD2C70E1}"/>
                    </a:ext>
                  </a:extLst>
                </p14:cNvPr>
                <p14:cNvContentPartPr/>
                <p14:nvPr/>
              </p14:nvContentPartPr>
              <p14:xfrm>
                <a:off x="5226465" y="4517030"/>
                <a:ext cx="73440" cy="65880"/>
              </p14:xfrm>
            </p:contentPart>
          </mc:Choice>
          <mc:Fallback>
            <p:pic>
              <p:nvPicPr>
                <p:cNvPr id="69" name="Ink 68">
                  <a:extLst>
                    <a:ext uri="{FF2B5EF4-FFF2-40B4-BE49-F238E27FC236}">
                      <a16:creationId xmlns:a16="http://schemas.microsoft.com/office/drawing/2014/main" id="{67C6BD0A-3DD9-45F6-94AD-3AF2DD2C70E1}"/>
                    </a:ext>
                  </a:extLst>
                </p:cNvPr>
                <p:cNvPicPr/>
                <p:nvPr/>
              </p:nvPicPr>
              <p:blipFill>
                <a:blip r:embed="rId125"/>
                <a:stretch>
                  <a:fillRect/>
                </a:stretch>
              </p:blipFill>
              <p:spPr>
                <a:xfrm>
                  <a:off x="5217465" y="4508030"/>
                  <a:ext cx="9108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0" name="Ink 69">
                  <a:extLst>
                    <a:ext uri="{FF2B5EF4-FFF2-40B4-BE49-F238E27FC236}">
                      <a16:creationId xmlns:a16="http://schemas.microsoft.com/office/drawing/2014/main" id="{DCD49B2F-4209-B39E-E694-47E604E058D6}"/>
                    </a:ext>
                  </a:extLst>
                </p14:cNvPr>
                <p14:cNvContentPartPr/>
                <p14:nvPr/>
              </p14:nvContentPartPr>
              <p14:xfrm>
                <a:off x="5327625" y="4485350"/>
                <a:ext cx="146520" cy="65520"/>
              </p14:xfrm>
            </p:contentPart>
          </mc:Choice>
          <mc:Fallback>
            <p:pic>
              <p:nvPicPr>
                <p:cNvPr id="70" name="Ink 69">
                  <a:extLst>
                    <a:ext uri="{FF2B5EF4-FFF2-40B4-BE49-F238E27FC236}">
                      <a16:creationId xmlns:a16="http://schemas.microsoft.com/office/drawing/2014/main" id="{DCD49B2F-4209-B39E-E694-47E604E058D6}"/>
                    </a:ext>
                  </a:extLst>
                </p:cNvPr>
                <p:cNvPicPr/>
                <p:nvPr/>
              </p:nvPicPr>
              <p:blipFill>
                <a:blip r:embed="rId127"/>
                <a:stretch>
                  <a:fillRect/>
                </a:stretch>
              </p:blipFill>
              <p:spPr>
                <a:xfrm>
                  <a:off x="5318985" y="4476350"/>
                  <a:ext cx="16416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1" name="Ink 70">
                  <a:extLst>
                    <a:ext uri="{FF2B5EF4-FFF2-40B4-BE49-F238E27FC236}">
                      <a16:creationId xmlns:a16="http://schemas.microsoft.com/office/drawing/2014/main" id="{051C2564-6ECC-75C4-523B-3407692D6356}"/>
                    </a:ext>
                  </a:extLst>
                </p14:cNvPr>
                <p14:cNvContentPartPr/>
                <p14:nvPr/>
              </p14:nvContentPartPr>
              <p14:xfrm>
                <a:off x="5503305" y="4462670"/>
                <a:ext cx="86760" cy="191520"/>
              </p14:xfrm>
            </p:contentPart>
          </mc:Choice>
          <mc:Fallback>
            <p:pic>
              <p:nvPicPr>
                <p:cNvPr id="71" name="Ink 70">
                  <a:extLst>
                    <a:ext uri="{FF2B5EF4-FFF2-40B4-BE49-F238E27FC236}">
                      <a16:creationId xmlns:a16="http://schemas.microsoft.com/office/drawing/2014/main" id="{051C2564-6ECC-75C4-523B-3407692D6356}"/>
                    </a:ext>
                  </a:extLst>
                </p:cNvPr>
                <p:cNvPicPr/>
                <p:nvPr/>
              </p:nvPicPr>
              <p:blipFill>
                <a:blip r:embed="rId129"/>
                <a:stretch>
                  <a:fillRect/>
                </a:stretch>
              </p:blipFill>
              <p:spPr>
                <a:xfrm>
                  <a:off x="5494665" y="4454030"/>
                  <a:ext cx="10440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4" name="Ink 73">
                  <a:extLst>
                    <a:ext uri="{FF2B5EF4-FFF2-40B4-BE49-F238E27FC236}">
                      <a16:creationId xmlns:a16="http://schemas.microsoft.com/office/drawing/2014/main" id="{23A72F80-8DB3-EC70-6D64-FAA9596E52BA}"/>
                    </a:ext>
                  </a:extLst>
                </p14:cNvPr>
                <p14:cNvContentPartPr/>
                <p14:nvPr/>
              </p14:nvContentPartPr>
              <p14:xfrm>
                <a:off x="2810505" y="3816110"/>
                <a:ext cx="36000" cy="872640"/>
              </p14:xfrm>
            </p:contentPart>
          </mc:Choice>
          <mc:Fallback>
            <p:pic>
              <p:nvPicPr>
                <p:cNvPr id="74" name="Ink 73">
                  <a:extLst>
                    <a:ext uri="{FF2B5EF4-FFF2-40B4-BE49-F238E27FC236}">
                      <a16:creationId xmlns:a16="http://schemas.microsoft.com/office/drawing/2014/main" id="{23A72F80-8DB3-EC70-6D64-FAA9596E52BA}"/>
                    </a:ext>
                  </a:extLst>
                </p:cNvPr>
                <p:cNvPicPr/>
                <p:nvPr/>
              </p:nvPicPr>
              <p:blipFill>
                <a:blip r:embed="rId131"/>
                <a:stretch>
                  <a:fillRect/>
                </a:stretch>
              </p:blipFill>
              <p:spPr>
                <a:xfrm>
                  <a:off x="2801865" y="3807470"/>
                  <a:ext cx="53640" cy="8902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5" name="Ink 74">
                  <a:extLst>
                    <a:ext uri="{FF2B5EF4-FFF2-40B4-BE49-F238E27FC236}">
                      <a16:creationId xmlns:a16="http://schemas.microsoft.com/office/drawing/2014/main" id="{3F398026-E86A-A99C-E2BF-BFFA358D1DCE}"/>
                    </a:ext>
                  </a:extLst>
                </p14:cNvPr>
                <p14:cNvContentPartPr/>
                <p14:nvPr/>
              </p14:nvContentPartPr>
              <p14:xfrm>
                <a:off x="2845425" y="4721150"/>
                <a:ext cx="3459600" cy="65880"/>
              </p14:xfrm>
            </p:contentPart>
          </mc:Choice>
          <mc:Fallback>
            <p:pic>
              <p:nvPicPr>
                <p:cNvPr id="75" name="Ink 74">
                  <a:extLst>
                    <a:ext uri="{FF2B5EF4-FFF2-40B4-BE49-F238E27FC236}">
                      <a16:creationId xmlns:a16="http://schemas.microsoft.com/office/drawing/2014/main" id="{3F398026-E86A-A99C-E2BF-BFFA358D1DCE}"/>
                    </a:ext>
                  </a:extLst>
                </p:cNvPr>
                <p:cNvPicPr/>
                <p:nvPr/>
              </p:nvPicPr>
              <p:blipFill>
                <a:blip r:embed="rId133"/>
                <a:stretch>
                  <a:fillRect/>
                </a:stretch>
              </p:blipFill>
              <p:spPr>
                <a:xfrm>
                  <a:off x="2836785" y="4712510"/>
                  <a:ext cx="347724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77" name="Ink 76">
                  <a:extLst>
                    <a:ext uri="{FF2B5EF4-FFF2-40B4-BE49-F238E27FC236}">
                      <a16:creationId xmlns:a16="http://schemas.microsoft.com/office/drawing/2014/main" id="{43D1140C-10F0-257B-CB03-6840D23EB829}"/>
                    </a:ext>
                  </a:extLst>
                </p14:cNvPr>
                <p14:cNvContentPartPr/>
                <p14:nvPr/>
              </p14:nvContentPartPr>
              <p14:xfrm>
                <a:off x="2827065" y="3703430"/>
                <a:ext cx="5383440" cy="1149480"/>
              </p14:xfrm>
            </p:contentPart>
          </mc:Choice>
          <mc:Fallback>
            <p:pic>
              <p:nvPicPr>
                <p:cNvPr id="77" name="Ink 76">
                  <a:extLst>
                    <a:ext uri="{FF2B5EF4-FFF2-40B4-BE49-F238E27FC236}">
                      <a16:creationId xmlns:a16="http://schemas.microsoft.com/office/drawing/2014/main" id="{43D1140C-10F0-257B-CB03-6840D23EB829}"/>
                    </a:ext>
                  </a:extLst>
                </p:cNvPr>
                <p:cNvPicPr/>
                <p:nvPr/>
              </p:nvPicPr>
              <p:blipFill>
                <a:blip r:embed="rId135"/>
                <a:stretch>
                  <a:fillRect/>
                </a:stretch>
              </p:blipFill>
              <p:spPr>
                <a:xfrm>
                  <a:off x="2818065" y="3694430"/>
                  <a:ext cx="5401080" cy="1167120"/>
                </a:xfrm>
                <a:prstGeom prst="rect">
                  <a:avLst/>
                </a:prstGeom>
              </p:spPr>
            </p:pic>
          </mc:Fallback>
        </mc:AlternateContent>
      </p:grpSp>
      <p:grpSp>
        <p:nvGrpSpPr>
          <p:cNvPr id="84" name="Group 83">
            <a:extLst>
              <a:ext uri="{FF2B5EF4-FFF2-40B4-BE49-F238E27FC236}">
                <a16:creationId xmlns:a16="http://schemas.microsoft.com/office/drawing/2014/main" id="{9F2E6A91-FA12-F7CA-F16C-9B00310E7DB6}"/>
              </a:ext>
            </a:extLst>
          </p:cNvPr>
          <p:cNvGrpSpPr/>
          <p:nvPr/>
        </p:nvGrpSpPr>
        <p:grpSpPr>
          <a:xfrm>
            <a:off x="1258185" y="4113830"/>
            <a:ext cx="680760" cy="676080"/>
            <a:chOff x="1258185" y="4113830"/>
            <a:chExt cx="680760" cy="676080"/>
          </a:xfrm>
        </p:grpSpPr>
        <mc:AlternateContent xmlns:mc="http://schemas.openxmlformats.org/markup-compatibility/2006">
          <mc:Choice xmlns:p14="http://schemas.microsoft.com/office/powerpoint/2010/main" Requires="p14">
            <p:contentPart p14:bwMode="auto" r:id="rId136">
              <p14:nvContentPartPr>
                <p14:cNvPr id="78" name="Ink 77">
                  <a:extLst>
                    <a:ext uri="{FF2B5EF4-FFF2-40B4-BE49-F238E27FC236}">
                      <a16:creationId xmlns:a16="http://schemas.microsoft.com/office/drawing/2014/main" id="{356E42BD-9119-5832-A129-155200D57A72}"/>
                    </a:ext>
                  </a:extLst>
                </p14:cNvPr>
                <p14:cNvContentPartPr/>
                <p14:nvPr/>
              </p14:nvContentPartPr>
              <p14:xfrm>
                <a:off x="1258185" y="4243790"/>
                <a:ext cx="198000" cy="260280"/>
              </p14:xfrm>
            </p:contentPart>
          </mc:Choice>
          <mc:Fallback>
            <p:pic>
              <p:nvPicPr>
                <p:cNvPr id="78" name="Ink 77">
                  <a:extLst>
                    <a:ext uri="{FF2B5EF4-FFF2-40B4-BE49-F238E27FC236}">
                      <a16:creationId xmlns:a16="http://schemas.microsoft.com/office/drawing/2014/main" id="{356E42BD-9119-5832-A129-155200D57A72}"/>
                    </a:ext>
                  </a:extLst>
                </p:cNvPr>
                <p:cNvPicPr/>
                <p:nvPr/>
              </p:nvPicPr>
              <p:blipFill>
                <a:blip r:embed="rId137"/>
                <a:stretch>
                  <a:fillRect/>
                </a:stretch>
              </p:blipFill>
              <p:spPr>
                <a:xfrm>
                  <a:off x="1249545" y="4235150"/>
                  <a:ext cx="215640" cy="27792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79" name="Ink 78">
                  <a:extLst>
                    <a:ext uri="{FF2B5EF4-FFF2-40B4-BE49-F238E27FC236}">
                      <a16:creationId xmlns:a16="http://schemas.microsoft.com/office/drawing/2014/main" id="{AD7F0FCE-3288-4024-DB00-CD3B20C83F67}"/>
                    </a:ext>
                  </a:extLst>
                </p14:cNvPr>
                <p14:cNvContentPartPr/>
                <p14:nvPr/>
              </p14:nvContentPartPr>
              <p14:xfrm>
                <a:off x="1506945" y="4231190"/>
                <a:ext cx="137160" cy="213480"/>
              </p14:xfrm>
            </p:contentPart>
          </mc:Choice>
          <mc:Fallback>
            <p:pic>
              <p:nvPicPr>
                <p:cNvPr id="79" name="Ink 78">
                  <a:extLst>
                    <a:ext uri="{FF2B5EF4-FFF2-40B4-BE49-F238E27FC236}">
                      <a16:creationId xmlns:a16="http://schemas.microsoft.com/office/drawing/2014/main" id="{AD7F0FCE-3288-4024-DB00-CD3B20C83F67}"/>
                    </a:ext>
                  </a:extLst>
                </p:cNvPr>
                <p:cNvPicPr/>
                <p:nvPr/>
              </p:nvPicPr>
              <p:blipFill>
                <a:blip r:embed="rId139"/>
                <a:stretch>
                  <a:fillRect/>
                </a:stretch>
              </p:blipFill>
              <p:spPr>
                <a:xfrm>
                  <a:off x="1497945" y="4222190"/>
                  <a:ext cx="15480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0" name="Ink 79">
                  <a:extLst>
                    <a:ext uri="{FF2B5EF4-FFF2-40B4-BE49-F238E27FC236}">
                      <a16:creationId xmlns:a16="http://schemas.microsoft.com/office/drawing/2014/main" id="{35839664-256D-FA51-B9AE-DA1DE48BAF11}"/>
                    </a:ext>
                  </a:extLst>
                </p14:cNvPr>
                <p14:cNvContentPartPr/>
                <p14:nvPr/>
              </p14:nvContentPartPr>
              <p14:xfrm>
                <a:off x="1500825" y="4327670"/>
                <a:ext cx="146520" cy="57960"/>
              </p14:xfrm>
            </p:contentPart>
          </mc:Choice>
          <mc:Fallback>
            <p:pic>
              <p:nvPicPr>
                <p:cNvPr id="80" name="Ink 79">
                  <a:extLst>
                    <a:ext uri="{FF2B5EF4-FFF2-40B4-BE49-F238E27FC236}">
                      <a16:creationId xmlns:a16="http://schemas.microsoft.com/office/drawing/2014/main" id="{35839664-256D-FA51-B9AE-DA1DE48BAF11}"/>
                    </a:ext>
                  </a:extLst>
                </p:cNvPr>
                <p:cNvPicPr/>
                <p:nvPr/>
              </p:nvPicPr>
              <p:blipFill>
                <a:blip r:embed="rId141"/>
                <a:stretch>
                  <a:fillRect/>
                </a:stretch>
              </p:blipFill>
              <p:spPr>
                <a:xfrm>
                  <a:off x="1491825" y="4319030"/>
                  <a:ext cx="16416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1" name="Ink 80">
                  <a:extLst>
                    <a:ext uri="{FF2B5EF4-FFF2-40B4-BE49-F238E27FC236}">
                      <a16:creationId xmlns:a16="http://schemas.microsoft.com/office/drawing/2014/main" id="{06FE3681-7E99-D26E-F156-1AFC069481BC}"/>
                    </a:ext>
                  </a:extLst>
                </p14:cNvPr>
                <p14:cNvContentPartPr/>
                <p14:nvPr/>
              </p14:nvContentPartPr>
              <p14:xfrm>
                <a:off x="1700985" y="4113830"/>
                <a:ext cx="117360" cy="251280"/>
              </p14:xfrm>
            </p:contentPart>
          </mc:Choice>
          <mc:Fallback>
            <p:pic>
              <p:nvPicPr>
                <p:cNvPr id="81" name="Ink 80">
                  <a:extLst>
                    <a:ext uri="{FF2B5EF4-FFF2-40B4-BE49-F238E27FC236}">
                      <a16:creationId xmlns:a16="http://schemas.microsoft.com/office/drawing/2014/main" id="{06FE3681-7E99-D26E-F156-1AFC069481BC}"/>
                    </a:ext>
                  </a:extLst>
                </p:cNvPr>
                <p:cNvPicPr/>
                <p:nvPr/>
              </p:nvPicPr>
              <p:blipFill>
                <a:blip r:embed="rId143"/>
                <a:stretch>
                  <a:fillRect/>
                </a:stretch>
              </p:blipFill>
              <p:spPr>
                <a:xfrm>
                  <a:off x="1692345" y="4104830"/>
                  <a:ext cx="13500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2" name="Ink 81">
                  <a:extLst>
                    <a:ext uri="{FF2B5EF4-FFF2-40B4-BE49-F238E27FC236}">
                      <a16:creationId xmlns:a16="http://schemas.microsoft.com/office/drawing/2014/main" id="{FED059C2-E43C-2313-8F27-9E0A4A8DB673}"/>
                    </a:ext>
                  </a:extLst>
                </p14:cNvPr>
                <p14:cNvContentPartPr/>
                <p14:nvPr/>
              </p14:nvContentPartPr>
              <p14:xfrm>
                <a:off x="1604505" y="4597310"/>
                <a:ext cx="147240" cy="192600"/>
              </p14:xfrm>
            </p:contentPart>
          </mc:Choice>
          <mc:Fallback>
            <p:pic>
              <p:nvPicPr>
                <p:cNvPr id="82" name="Ink 81">
                  <a:extLst>
                    <a:ext uri="{FF2B5EF4-FFF2-40B4-BE49-F238E27FC236}">
                      <a16:creationId xmlns:a16="http://schemas.microsoft.com/office/drawing/2014/main" id="{FED059C2-E43C-2313-8F27-9E0A4A8DB673}"/>
                    </a:ext>
                  </a:extLst>
                </p:cNvPr>
                <p:cNvPicPr/>
                <p:nvPr/>
              </p:nvPicPr>
              <p:blipFill>
                <a:blip r:embed="rId145"/>
                <a:stretch>
                  <a:fillRect/>
                </a:stretch>
              </p:blipFill>
              <p:spPr>
                <a:xfrm>
                  <a:off x="1595865" y="4588670"/>
                  <a:ext cx="16488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3" name="Ink 82">
                  <a:extLst>
                    <a:ext uri="{FF2B5EF4-FFF2-40B4-BE49-F238E27FC236}">
                      <a16:creationId xmlns:a16="http://schemas.microsoft.com/office/drawing/2014/main" id="{8E6E1604-C0C2-77E8-545E-CAF54C3D5880}"/>
                    </a:ext>
                  </a:extLst>
                </p14:cNvPr>
                <p14:cNvContentPartPr/>
                <p14:nvPr/>
              </p14:nvContentPartPr>
              <p14:xfrm>
                <a:off x="1808265" y="4578590"/>
                <a:ext cx="130680" cy="141120"/>
              </p14:xfrm>
            </p:contentPart>
          </mc:Choice>
          <mc:Fallback>
            <p:pic>
              <p:nvPicPr>
                <p:cNvPr id="83" name="Ink 82">
                  <a:extLst>
                    <a:ext uri="{FF2B5EF4-FFF2-40B4-BE49-F238E27FC236}">
                      <a16:creationId xmlns:a16="http://schemas.microsoft.com/office/drawing/2014/main" id="{8E6E1604-C0C2-77E8-545E-CAF54C3D5880}"/>
                    </a:ext>
                  </a:extLst>
                </p:cNvPr>
                <p:cNvPicPr/>
                <p:nvPr/>
              </p:nvPicPr>
              <p:blipFill>
                <a:blip r:embed="rId147"/>
                <a:stretch>
                  <a:fillRect/>
                </a:stretch>
              </p:blipFill>
              <p:spPr>
                <a:xfrm>
                  <a:off x="1799265" y="4569950"/>
                  <a:ext cx="148320" cy="158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8">
            <p14:nvContentPartPr>
              <p14:cNvPr id="86" name="Ink 85">
                <a:extLst>
                  <a:ext uri="{FF2B5EF4-FFF2-40B4-BE49-F238E27FC236}">
                    <a16:creationId xmlns:a16="http://schemas.microsoft.com/office/drawing/2014/main" id="{A61B7509-CA8F-CCC4-5787-568F7EA35BE8}"/>
                  </a:ext>
                </a:extLst>
              </p14:cNvPr>
              <p14:cNvContentPartPr/>
              <p14:nvPr/>
            </p14:nvContentPartPr>
            <p14:xfrm>
              <a:off x="5169225" y="3377630"/>
              <a:ext cx="23040" cy="293400"/>
            </p14:xfrm>
          </p:contentPart>
        </mc:Choice>
        <mc:Fallback>
          <p:pic>
            <p:nvPicPr>
              <p:cNvPr id="86" name="Ink 85">
                <a:extLst>
                  <a:ext uri="{FF2B5EF4-FFF2-40B4-BE49-F238E27FC236}">
                    <a16:creationId xmlns:a16="http://schemas.microsoft.com/office/drawing/2014/main" id="{A61B7509-CA8F-CCC4-5787-568F7EA35BE8}"/>
                  </a:ext>
                </a:extLst>
              </p:cNvPr>
              <p:cNvPicPr/>
              <p:nvPr/>
            </p:nvPicPr>
            <p:blipFill>
              <a:blip r:embed="rId149"/>
              <a:stretch>
                <a:fillRect/>
              </a:stretch>
            </p:blipFill>
            <p:spPr>
              <a:xfrm>
                <a:off x="5160225" y="3368630"/>
                <a:ext cx="40680" cy="3110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87" name="Ink 86">
                <a:extLst>
                  <a:ext uri="{FF2B5EF4-FFF2-40B4-BE49-F238E27FC236}">
                    <a16:creationId xmlns:a16="http://schemas.microsoft.com/office/drawing/2014/main" id="{943B7E82-E732-3303-CEED-E08BE2585E57}"/>
                  </a:ext>
                </a:extLst>
              </p14:cNvPr>
              <p14:cNvContentPartPr/>
              <p14:nvPr/>
            </p14:nvContentPartPr>
            <p14:xfrm>
              <a:off x="5042865" y="3384830"/>
              <a:ext cx="70560" cy="72000"/>
            </p14:xfrm>
          </p:contentPart>
        </mc:Choice>
        <mc:Fallback>
          <p:pic>
            <p:nvPicPr>
              <p:cNvPr id="87" name="Ink 86">
                <a:extLst>
                  <a:ext uri="{FF2B5EF4-FFF2-40B4-BE49-F238E27FC236}">
                    <a16:creationId xmlns:a16="http://schemas.microsoft.com/office/drawing/2014/main" id="{943B7E82-E732-3303-CEED-E08BE2585E57}"/>
                  </a:ext>
                </a:extLst>
              </p:cNvPr>
              <p:cNvPicPr/>
              <p:nvPr/>
            </p:nvPicPr>
            <p:blipFill>
              <a:blip r:embed="rId151"/>
              <a:stretch>
                <a:fillRect/>
              </a:stretch>
            </p:blipFill>
            <p:spPr>
              <a:xfrm>
                <a:off x="5034225" y="3375830"/>
                <a:ext cx="8820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88" name="Ink 87">
                <a:extLst>
                  <a:ext uri="{FF2B5EF4-FFF2-40B4-BE49-F238E27FC236}">
                    <a16:creationId xmlns:a16="http://schemas.microsoft.com/office/drawing/2014/main" id="{DFE8B589-5DBB-FAB1-FCC9-D33DAA2996AA}"/>
                  </a:ext>
                </a:extLst>
              </p14:cNvPr>
              <p14:cNvContentPartPr/>
              <p14:nvPr/>
            </p14:nvContentPartPr>
            <p14:xfrm>
              <a:off x="5140785" y="3359990"/>
              <a:ext cx="101520" cy="89280"/>
            </p14:xfrm>
          </p:contentPart>
        </mc:Choice>
        <mc:Fallback>
          <p:pic>
            <p:nvPicPr>
              <p:cNvPr id="88" name="Ink 87">
                <a:extLst>
                  <a:ext uri="{FF2B5EF4-FFF2-40B4-BE49-F238E27FC236}">
                    <a16:creationId xmlns:a16="http://schemas.microsoft.com/office/drawing/2014/main" id="{DFE8B589-5DBB-FAB1-FCC9-D33DAA2996AA}"/>
                  </a:ext>
                </a:extLst>
              </p:cNvPr>
              <p:cNvPicPr/>
              <p:nvPr/>
            </p:nvPicPr>
            <p:blipFill>
              <a:blip r:embed="rId153"/>
              <a:stretch>
                <a:fillRect/>
              </a:stretch>
            </p:blipFill>
            <p:spPr>
              <a:xfrm>
                <a:off x="5132145" y="3350990"/>
                <a:ext cx="11916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0" name="Ink 89">
                <a:extLst>
                  <a:ext uri="{FF2B5EF4-FFF2-40B4-BE49-F238E27FC236}">
                    <a16:creationId xmlns:a16="http://schemas.microsoft.com/office/drawing/2014/main" id="{77430967-4E4A-75D3-5BEB-958E4503462A}"/>
                  </a:ext>
                </a:extLst>
              </p14:cNvPr>
              <p14:cNvContentPartPr/>
              <p14:nvPr/>
            </p14:nvContentPartPr>
            <p14:xfrm>
              <a:off x="2882865" y="2743310"/>
              <a:ext cx="4673520" cy="598320"/>
            </p14:xfrm>
          </p:contentPart>
        </mc:Choice>
        <mc:Fallback>
          <p:pic>
            <p:nvPicPr>
              <p:cNvPr id="90" name="Ink 89">
                <a:extLst>
                  <a:ext uri="{FF2B5EF4-FFF2-40B4-BE49-F238E27FC236}">
                    <a16:creationId xmlns:a16="http://schemas.microsoft.com/office/drawing/2014/main" id="{77430967-4E4A-75D3-5BEB-958E4503462A}"/>
                  </a:ext>
                </a:extLst>
              </p:cNvPr>
              <p:cNvPicPr/>
              <p:nvPr/>
            </p:nvPicPr>
            <p:blipFill>
              <a:blip r:embed="rId155"/>
              <a:stretch>
                <a:fillRect/>
              </a:stretch>
            </p:blipFill>
            <p:spPr>
              <a:xfrm>
                <a:off x="2874225" y="2734310"/>
                <a:ext cx="4691160" cy="61596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1" name="Ink 90">
                <a:extLst>
                  <a:ext uri="{FF2B5EF4-FFF2-40B4-BE49-F238E27FC236}">
                    <a16:creationId xmlns:a16="http://schemas.microsoft.com/office/drawing/2014/main" id="{7229EE91-FE20-182D-DFB0-715820193E0C}"/>
                  </a:ext>
                </a:extLst>
              </p14:cNvPr>
              <p14:cNvContentPartPr/>
              <p14:nvPr/>
            </p14:nvContentPartPr>
            <p14:xfrm>
              <a:off x="3023265" y="2714150"/>
              <a:ext cx="5336640" cy="637560"/>
            </p14:xfrm>
          </p:contentPart>
        </mc:Choice>
        <mc:Fallback>
          <p:pic>
            <p:nvPicPr>
              <p:cNvPr id="91" name="Ink 90">
                <a:extLst>
                  <a:ext uri="{FF2B5EF4-FFF2-40B4-BE49-F238E27FC236}">
                    <a16:creationId xmlns:a16="http://schemas.microsoft.com/office/drawing/2014/main" id="{7229EE91-FE20-182D-DFB0-715820193E0C}"/>
                  </a:ext>
                </a:extLst>
              </p:cNvPr>
              <p:cNvPicPr/>
              <p:nvPr/>
            </p:nvPicPr>
            <p:blipFill>
              <a:blip r:embed="rId157"/>
              <a:stretch>
                <a:fillRect/>
              </a:stretch>
            </p:blipFill>
            <p:spPr>
              <a:xfrm>
                <a:off x="3014265" y="2705510"/>
                <a:ext cx="5354280" cy="65520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3" name="Ink 92">
                <a:extLst>
                  <a:ext uri="{FF2B5EF4-FFF2-40B4-BE49-F238E27FC236}">
                    <a16:creationId xmlns:a16="http://schemas.microsoft.com/office/drawing/2014/main" id="{FD752AAF-54A6-EB7A-72BB-F6FBB38AF9BF}"/>
                  </a:ext>
                </a:extLst>
              </p14:cNvPr>
              <p14:cNvContentPartPr/>
              <p14:nvPr/>
            </p14:nvContentPartPr>
            <p14:xfrm>
              <a:off x="3769545" y="2990990"/>
              <a:ext cx="37440" cy="189720"/>
            </p14:xfrm>
          </p:contentPart>
        </mc:Choice>
        <mc:Fallback>
          <p:pic>
            <p:nvPicPr>
              <p:cNvPr id="93" name="Ink 92">
                <a:extLst>
                  <a:ext uri="{FF2B5EF4-FFF2-40B4-BE49-F238E27FC236}">
                    <a16:creationId xmlns:a16="http://schemas.microsoft.com/office/drawing/2014/main" id="{FD752AAF-54A6-EB7A-72BB-F6FBB38AF9BF}"/>
                  </a:ext>
                </a:extLst>
              </p:cNvPr>
              <p:cNvPicPr/>
              <p:nvPr/>
            </p:nvPicPr>
            <p:blipFill>
              <a:blip r:embed="rId159"/>
              <a:stretch>
                <a:fillRect/>
              </a:stretch>
            </p:blipFill>
            <p:spPr>
              <a:xfrm>
                <a:off x="3760545" y="2981990"/>
                <a:ext cx="5508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4" name="Ink 93">
                <a:extLst>
                  <a:ext uri="{FF2B5EF4-FFF2-40B4-BE49-F238E27FC236}">
                    <a16:creationId xmlns:a16="http://schemas.microsoft.com/office/drawing/2014/main" id="{31A3EE59-7FBF-72F8-4C46-34BC75C0CC70}"/>
                  </a:ext>
                </a:extLst>
              </p14:cNvPr>
              <p14:cNvContentPartPr/>
              <p14:nvPr/>
            </p14:nvContentPartPr>
            <p14:xfrm>
              <a:off x="3710145" y="2852750"/>
              <a:ext cx="176400" cy="206280"/>
            </p14:xfrm>
          </p:contentPart>
        </mc:Choice>
        <mc:Fallback>
          <p:pic>
            <p:nvPicPr>
              <p:cNvPr id="94" name="Ink 93">
                <a:extLst>
                  <a:ext uri="{FF2B5EF4-FFF2-40B4-BE49-F238E27FC236}">
                    <a16:creationId xmlns:a16="http://schemas.microsoft.com/office/drawing/2014/main" id="{31A3EE59-7FBF-72F8-4C46-34BC75C0CC70}"/>
                  </a:ext>
                </a:extLst>
              </p:cNvPr>
              <p:cNvPicPr/>
              <p:nvPr/>
            </p:nvPicPr>
            <p:blipFill>
              <a:blip r:embed="rId161"/>
              <a:stretch>
                <a:fillRect/>
              </a:stretch>
            </p:blipFill>
            <p:spPr>
              <a:xfrm>
                <a:off x="3701505" y="2844110"/>
                <a:ext cx="19404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5" name="Ink 94">
                <a:extLst>
                  <a:ext uri="{FF2B5EF4-FFF2-40B4-BE49-F238E27FC236}">
                    <a16:creationId xmlns:a16="http://schemas.microsoft.com/office/drawing/2014/main" id="{F4695C9B-0B2B-96E8-76C0-BD6784CADFB9}"/>
                  </a:ext>
                </a:extLst>
              </p14:cNvPr>
              <p14:cNvContentPartPr/>
              <p14:nvPr/>
            </p14:nvContentPartPr>
            <p14:xfrm>
              <a:off x="3853065" y="3002510"/>
              <a:ext cx="163800" cy="131760"/>
            </p14:xfrm>
          </p:contentPart>
        </mc:Choice>
        <mc:Fallback>
          <p:pic>
            <p:nvPicPr>
              <p:cNvPr id="95" name="Ink 94">
                <a:extLst>
                  <a:ext uri="{FF2B5EF4-FFF2-40B4-BE49-F238E27FC236}">
                    <a16:creationId xmlns:a16="http://schemas.microsoft.com/office/drawing/2014/main" id="{F4695C9B-0B2B-96E8-76C0-BD6784CADFB9}"/>
                  </a:ext>
                </a:extLst>
              </p:cNvPr>
              <p:cNvPicPr/>
              <p:nvPr/>
            </p:nvPicPr>
            <p:blipFill>
              <a:blip r:embed="rId163"/>
              <a:stretch>
                <a:fillRect/>
              </a:stretch>
            </p:blipFill>
            <p:spPr>
              <a:xfrm>
                <a:off x="3844425" y="2993510"/>
                <a:ext cx="18144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96" name="Ink 95">
                <a:extLst>
                  <a:ext uri="{FF2B5EF4-FFF2-40B4-BE49-F238E27FC236}">
                    <a16:creationId xmlns:a16="http://schemas.microsoft.com/office/drawing/2014/main" id="{071164FD-57AE-C2B9-2B0B-58C207DAC664}"/>
                  </a:ext>
                </a:extLst>
              </p14:cNvPr>
              <p14:cNvContentPartPr/>
              <p14:nvPr/>
            </p14:nvContentPartPr>
            <p14:xfrm>
              <a:off x="4049265" y="2997470"/>
              <a:ext cx="277200" cy="259920"/>
            </p14:xfrm>
          </p:contentPart>
        </mc:Choice>
        <mc:Fallback>
          <p:pic>
            <p:nvPicPr>
              <p:cNvPr id="96" name="Ink 95">
                <a:extLst>
                  <a:ext uri="{FF2B5EF4-FFF2-40B4-BE49-F238E27FC236}">
                    <a16:creationId xmlns:a16="http://schemas.microsoft.com/office/drawing/2014/main" id="{071164FD-57AE-C2B9-2B0B-58C207DAC664}"/>
                  </a:ext>
                </a:extLst>
              </p:cNvPr>
              <p:cNvPicPr/>
              <p:nvPr/>
            </p:nvPicPr>
            <p:blipFill>
              <a:blip r:embed="rId165"/>
              <a:stretch>
                <a:fillRect/>
              </a:stretch>
            </p:blipFill>
            <p:spPr>
              <a:xfrm>
                <a:off x="4040625" y="2988470"/>
                <a:ext cx="294840" cy="27756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97" name="Ink 96">
                <a:extLst>
                  <a:ext uri="{FF2B5EF4-FFF2-40B4-BE49-F238E27FC236}">
                    <a16:creationId xmlns:a16="http://schemas.microsoft.com/office/drawing/2014/main" id="{3F974392-E62B-473D-7115-9FE7303A2E4B}"/>
                  </a:ext>
                </a:extLst>
              </p14:cNvPr>
              <p14:cNvContentPartPr/>
              <p14:nvPr/>
            </p14:nvContentPartPr>
            <p14:xfrm>
              <a:off x="4256265" y="2901350"/>
              <a:ext cx="8280" cy="4320"/>
            </p14:xfrm>
          </p:contentPart>
        </mc:Choice>
        <mc:Fallback>
          <p:pic>
            <p:nvPicPr>
              <p:cNvPr id="97" name="Ink 96">
                <a:extLst>
                  <a:ext uri="{FF2B5EF4-FFF2-40B4-BE49-F238E27FC236}">
                    <a16:creationId xmlns:a16="http://schemas.microsoft.com/office/drawing/2014/main" id="{3F974392-E62B-473D-7115-9FE7303A2E4B}"/>
                  </a:ext>
                </a:extLst>
              </p:cNvPr>
              <p:cNvPicPr/>
              <p:nvPr/>
            </p:nvPicPr>
            <p:blipFill>
              <a:blip r:embed="rId167"/>
              <a:stretch>
                <a:fillRect/>
              </a:stretch>
            </p:blipFill>
            <p:spPr>
              <a:xfrm>
                <a:off x="4247265" y="2892710"/>
                <a:ext cx="2592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98" name="Ink 97">
                <a:extLst>
                  <a:ext uri="{FF2B5EF4-FFF2-40B4-BE49-F238E27FC236}">
                    <a16:creationId xmlns:a16="http://schemas.microsoft.com/office/drawing/2014/main" id="{ADA51E9F-7133-E6D2-FCA4-539945691EDA}"/>
                  </a:ext>
                </a:extLst>
              </p14:cNvPr>
              <p14:cNvContentPartPr/>
              <p14:nvPr/>
            </p14:nvContentPartPr>
            <p14:xfrm>
              <a:off x="4347705" y="2985590"/>
              <a:ext cx="93960" cy="111960"/>
            </p14:xfrm>
          </p:contentPart>
        </mc:Choice>
        <mc:Fallback>
          <p:pic>
            <p:nvPicPr>
              <p:cNvPr id="98" name="Ink 97">
                <a:extLst>
                  <a:ext uri="{FF2B5EF4-FFF2-40B4-BE49-F238E27FC236}">
                    <a16:creationId xmlns:a16="http://schemas.microsoft.com/office/drawing/2014/main" id="{ADA51E9F-7133-E6D2-FCA4-539945691EDA}"/>
                  </a:ext>
                </a:extLst>
              </p:cNvPr>
              <p:cNvPicPr/>
              <p:nvPr/>
            </p:nvPicPr>
            <p:blipFill>
              <a:blip r:embed="rId169"/>
              <a:stretch>
                <a:fillRect/>
              </a:stretch>
            </p:blipFill>
            <p:spPr>
              <a:xfrm>
                <a:off x="4338705" y="2976950"/>
                <a:ext cx="11160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99" name="Ink 98">
                <a:extLst>
                  <a:ext uri="{FF2B5EF4-FFF2-40B4-BE49-F238E27FC236}">
                    <a16:creationId xmlns:a16="http://schemas.microsoft.com/office/drawing/2014/main" id="{B3BD4DEC-88B8-8E68-127D-2F7691375608}"/>
                  </a:ext>
                </a:extLst>
              </p14:cNvPr>
              <p14:cNvContentPartPr/>
              <p14:nvPr/>
            </p14:nvContentPartPr>
            <p14:xfrm>
              <a:off x="4495665" y="2879750"/>
              <a:ext cx="216000" cy="275400"/>
            </p14:xfrm>
          </p:contentPart>
        </mc:Choice>
        <mc:Fallback>
          <p:pic>
            <p:nvPicPr>
              <p:cNvPr id="99" name="Ink 98">
                <a:extLst>
                  <a:ext uri="{FF2B5EF4-FFF2-40B4-BE49-F238E27FC236}">
                    <a16:creationId xmlns:a16="http://schemas.microsoft.com/office/drawing/2014/main" id="{B3BD4DEC-88B8-8E68-127D-2F7691375608}"/>
                  </a:ext>
                </a:extLst>
              </p:cNvPr>
              <p:cNvPicPr/>
              <p:nvPr/>
            </p:nvPicPr>
            <p:blipFill>
              <a:blip r:embed="rId171"/>
              <a:stretch>
                <a:fillRect/>
              </a:stretch>
            </p:blipFill>
            <p:spPr>
              <a:xfrm>
                <a:off x="4486665" y="2871110"/>
                <a:ext cx="233640" cy="29304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0" name="Ink 99">
                <a:extLst>
                  <a:ext uri="{FF2B5EF4-FFF2-40B4-BE49-F238E27FC236}">
                    <a16:creationId xmlns:a16="http://schemas.microsoft.com/office/drawing/2014/main" id="{80591DFA-AD87-5F06-0BE4-04FACC326085}"/>
                  </a:ext>
                </a:extLst>
              </p14:cNvPr>
              <p14:cNvContentPartPr/>
              <p14:nvPr/>
            </p14:nvContentPartPr>
            <p14:xfrm>
              <a:off x="4656945" y="3002150"/>
              <a:ext cx="94320" cy="77400"/>
            </p14:xfrm>
          </p:contentPart>
        </mc:Choice>
        <mc:Fallback>
          <p:pic>
            <p:nvPicPr>
              <p:cNvPr id="100" name="Ink 99">
                <a:extLst>
                  <a:ext uri="{FF2B5EF4-FFF2-40B4-BE49-F238E27FC236}">
                    <a16:creationId xmlns:a16="http://schemas.microsoft.com/office/drawing/2014/main" id="{80591DFA-AD87-5F06-0BE4-04FACC326085}"/>
                  </a:ext>
                </a:extLst>
              </p:cNvPr>
              <p:cNvPicPr/>
              <p:nvPr/>
            </p:nvPicPr>
            <p:blipFill>
              <a:blip r:embed="rId173"/>
              <a:stretch>
                <a:fillRect/>
              </a:stretch>
            </p:blipFill>
            <p:spPr>
              <a:xfrm>
                <a:off x="4647945" y="2993150"/>
                <a:ext cx="11196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1" name="Ink 100">
                <a:extLst>
                  <a:ext uri="{FF2B5EF4-FFF2-40B4-BE49-F238E27FC236}">
                    <a16:creationId xmlns:a16="http://schemas.microsoft.com/office/drawing/2014/main" id="{ACD12536-6E3C-AC48-AABD-1F3DD899D883}"/>
                  </a:ext>
                </a:extLst>
              </p14:cNvPr>
              <p14:cNvContentPartPr/>
              <p14:nvPr/>
            </p14:nvContentPartPr>
            <p14:xfrm>
              <a:off x="4832985" y="3024470"/>
              <a:ext cx="36360" cy="100080"/>
            </p14:xfrm>
          </p:contentPart>
        </mc:Choice>
        <mc:Fallback>
          <p:pic>
            <p:nvPicPr>
              <p:cNvPr id="101" name="Ink 100">
                <a:extLst>
                  <a:ext uri="{FF2B5EF4-FFF2-40B4-BE49-F238E27FC236}">
                    <a16:creationId xmlns:a16="http://schemas.microsoft.com/office/drawing/2014/main" id="{ACD12536-6E3C-AC48-AABD-1F3DD899D883}"/>
                  </a:ext>
                </a:extLst>
              </p:cNvPr>
              <p:cNvPicPr/>
              <p:nvPr/>
            </p:nvPicPr>
            <p:blipFill>
              <a:blip r:embed="rId175"/>
              <a:stretch>
                <a:fillRect/>
              </a:stretch>
            </p:blipFill>
            <p:spPr>
              <a:xfrm>
                <a:off x="4824345" y="3015830"/>
                <a:ext cx="5400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2" name="Ink 101">
                <a:extLst>
                  <a:ext uri="{FF2B5EF4-FFF2-40B4-BE49-F238E27FC236}">
                    <a16:creationId xmlns:a16="http://schemas.microsoft.com/office/drawing/2014/main" id="{3C3F160F-41BA-0F2E-FA28-AB23D0F736D7}"/>
                  </a:ext>
                </a:extLst>
              </p14:cNvPr>
              <p14:cNvContentPartPr/>
              <p14:nvPr/>
            </p14:nvContentPartPr>
            <p14:xfrm>
              <a:off x="4838745" y="2899550"/>
              <a:ext cx="3960" cy="2520"/>
            </p14:xfrm>
          </p:contentPart>
        </mc:Choice>
        <mc:Fallback>
          <p:pic>
            <p:nvPicPr>
              <p:cNvPr id="102" name="Ink 101">
                <a:extLst>
                  <a:ext uri="{FF2B5EF4-FFF2-40B4-BE49-F238E27FC236}">
                    <a16:creationId xmlns:a16="http://schemas.microsoft.com/office/drawing/2014/main" id="{3C3F160F-41BA-0F2E-FA28-AB23D0F736D7}"/>
                  </a:ext>
                </a:extLst>
              </p:cNvPr>
              <p:cNvPicPr/>
              <p:nvPr/>
            </p:nvPicPr>
            <p:blipFill>
              <a:blip r:embed="rId177"/>
              <a:stretch>
                <a:fillRect/>
              </a:stretch>
            </p:blipFill>
            <p:spPr>
              <a:xfrm>
                <a:off x="4829745" y="2890550"/>
                <a:ext cx="2160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3" name="Ink 102">
                <a:extLst>
                  <a:ext uri="{FF2B5EF4-FFF2-40B4-BE49-F238E27FC236}">
                    <a16:creationId xmlns:a16="http://schemas.microsoft.com/office/drawing/2014/main" id="{34C5ACFA-21C9-3B6D-EB4E-8D98E2C8B05B}"/>
                  </a:ext>
                </a:extLst>
              </p14:cNvPr>
              <p14:cNvContentPartPr/>
              <p14:nvPr/>
            </p14:nvContentPartPr>
            <p14:xfrm>
              <a:off x="4953585" y="2953190"/>
              <a:ext cx="290880" cy="181440"/>
            </p14:xfrm>
          </p:contentPart>
        </mc:Choice>
        <mc:Fallback>
          <p:pic>
            <p:nvPicPr>
              <p:cNvPr id="103" name="Ink 102">
                <a:extLst>
                  <a:ext uri="{FF2B5EF4-FFF2-40B4-BE49-F238E27FC236}">
                    <a16:creationId xmlns:a16="http://schemas.microsoft.com/office/drawing/2014/main" id="{34C5ACFA-21C9-3B6D-EB4E-8D98E2C8B05B}"/>
                  </a:ext>
                </a:extLst>
              </p:cNvPr>
              <p:cNvPicPr/>
              <p:nvPr/>
            </p:nvPicPr>
            <p:blipFill>
              <a:blip r:embed="rId179"/>
              <a:stretch>
                <a:fillRect/>
              </a:stretch>
            </p:blipFill>
            <p:spPr>
              <a:xfrm>
                <a:off x="4944945" y="2944550"/>
                <a:ext cx="30852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04" name="Ink 103">
                <a:extLst>
                  <a:ext uri="{FF2B5EF4-FFF2-40B4-BE49-F238E27FC236}">
                    <a16:creationId xmlns:a16="http://schemas.microsoft.com/office/drawing/2014/main" id="{1AF00D59-7C37-FA68-9C48-F4DABBA8EBFA}"/>
                  </a:ext>
                </a:extLst>
              </p14:cNvPr>
              <p14:cNvContentPartPr/>
              <p14:nvPr/>
            </p14:nvContentPartPr>
            <p14:xfrm>
              <a:off x="5419425" y="3010430"/>
              <a:ext cx="140760" cy="22320"/>
            </p14:xfrm>
          </p:contentPart>
        </mc:Choice>
        <mc:Fallback>
          <p:pic>
            <p:nvPicPr>
              <p:cNvPr id="104" name="Ink 103">
                <a:extLst>
                  <a:ext uri="{FF2B5EF4-FFF2-40B4-BE49-F238E27FC236}">
                    <a16:creationId xmlns:a16="http://schemas.microsoft.com/office/drawing/2014/main" id="{1AF00D59-7C37-FA68-9C48-F4DABBA8EBFA}"/>
                  </a:ext>
                </a:extLst>
              </p:cNvPr>
              <p:cNvPicPr/>
              <p:nvPr/>
            </p:nvPicPr>
            <p:blipFill>
              <a:blip r:embed="rId181"/>
              <a:stretch>
                <a:fillRect/>
              </a:stretch>
            </p:blipFill>
            <p:spPr>
              <a:xfrm>
                <a:off x="5410785" y="3001430"/>
                <a:ext cx="15840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05" name="Ink 104">
                <a:extLst>
                  <a:ext uri="{FF2B5EF4-FFF2-40B4-BE49-F238E27FC236}">
                    <a16:creationId xmlns:a16="http://schemas.microsoft.com/office/drawing/2014/main" id="{B88A8EF4-44C5-B4B1-2032-A444F5237E7C}"/>
                  </a:ext>
                </a:extLst>
              </p14:cNvPr>
              <p14:cNvContentPartPr/>
              <p14:nvPr/>
            </p14:nvContentPartPr>
            <p14:xfrm>
              <a:off x="5458305" y="2911070"/>
              <a:ext cx="72720" cy="214920"/>
            </p14:xfrm>
          </p:contentPart>
        </mc:Choice>
        <mc:Fallback>
          <p:pic>
            <p:nvPicPr>
              <p:cNvPr id="105" name="Ink 104">
                <a:extLst>
                  <a:ext uri="{FF2B5EF4-FFF2-40B4-BE49-F238E27FC236}">
                    <a16:creationId xmlns:a16="http://schemas.microsoft.com/office/drawing/2014/main" id="{B88A8EF4-44C5-B4B1-2032-A444F5237E7C}"/>
                  </a:ext>
                </a:extLst>
              </p:cNvPr>
              <p:cNvPicPr/>
              <p:nvPr/>
            </p:nvPicPr>
            <p:blipFill>
              <a:blip r:embed="rId183"/>
              <a:stretch>
                <a:fillRect/>
              </a:stretch>
            </p:blipFill>
            <p:spPr>
              <a:xfrm>
                <a:off x="5449305" y="2902430"/>
                <a:ext cx="9036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06" name="Ink 105">
                <a:extLst>
                  <a:ext uri="{FF2B5EF4-FFF2-40B4-BE49-F238E27FC236}">
                    <a16:creationId xmlns:a16="http://schemas.microsoft.com/office/drawing/2014/main" id="{C90D7C2F-9C13-96CE-83C1-1150A218836A}"/>
                  </a:ext>
                </a:extLst>
              </p14:cNvPr>
              <p14:cNvContentPartPr/>
              <p14:nvPr/>
            </p14:nvContentPartPr>
            <p14:xfrm>
              <a:off x="5822265" y="2949590"/>
              <a:ext cx="360" cy="147600"/>
            </p14:xfrm>
          </p:contentPart>
        </mc:Choice>
        <mc:Fallback>
          <p:pic>
            <p:nvPicPr>
              <p:cNvPr id="106" name="Ink 105">
                <a:extLst>
                  <a:ext uri="{FF2B5EF4-FFF2-40B4-BE49-F238E27FC236}">
                    <a16:creationId xmlns:a16="http://schemas.microsoft.com/office/drawing/2014/main" id="{C90D7C2F-9C13-96CE-83C1-1150A218836A}"/>
                  </a:ext>
                </a:extLst>
              </p:cNvPr>
              <p:cNvPicPr/>
              <p:nvPr/>
            </p:nvPicPr>
            <p:blipFill>
              <a:blip r:embed="rId185"/>
              <a:stretch>
                <a:fillRect/>
              </a:stretch>
            </p:blipFill>
            <p:spPr>
              <a:xfrm>
                <a:off x="5813625" y="2940950"/>
                <a:ext cx="1800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07" name="Ink 106">
                <a:extLst>
                  <a:ext uri="{FF2B5EF4-FFF2-40B4-BE49-F238E27FC236}">
                    <a16:creationId xmlns:a16="http://schemas.microsoft.com/office/drawing/2014/main" id="{7063EBA5-6597-F799-9F92-82FAA8CBA788}"/>
                  </a:ext>
                </a:extLst>
              </p14:cNvPr>
              <p14:cNvContentPartPr/>
              <p14:nvPr/>
            </p14:nvContentPartPr>
            <p14:xfrm>
              <a:off x="5784825" y="2919710"/>
              <a:ext cx="203760" cy="146520"/>
            </p14:xfrm>
          </p:contentPart>
        </mc:Choice>
        <mc:Fallback>
          <p:pic>
            <p:nvPicPr>
              <p:cNvPr id="107" name="Ink 106">
                <a:extLst>
                  <a:ext uri="{FF2B5EF4-FFF2-40B4-BE49-F238E27FC236}">
                    <a16:creationId xmlns:a16="http://schemas.microsoft.com/office/drawing/2014/main" id="{7063EBA5-6597-F799-9F92-82FAA8CBA788}"/>
                  </a:ext>
                </a:extLst>
              </p:cNvPr>
              <p:cNvPicPr/>
              <p:nvPr/>
            </p:nvPicPr>
            <p:blipFill>
              <a:blip r:embed="rId187"/>
              <a:stretch>
                <a:fillRect/>
              </a:stretch>
            </p:blipFill>
            <p:spPr>
              <a:xfrm>
                <a:off x="5775825" y="2911070"/>
                <a:ext cx="22140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08" name="Ink 107">
                <a:extLst>
                  <a:ext uri="{FF2B5EF4-FFF2-40B4-BE49-F238E27FC236}">
                    <a16:creationId xmlns:a16="http://schemas.microsoft.com/office/drawing/2014/main" id="{F12B63FD-D498-46EE-20E9-F6E30617C2DE}"/>
                  </a:ext>
                </a:extLst>
              </p14:cNvPr>
              <p14:cNvContentPartPr/>
              <p14:nvPr/>
            </p14:nvContentPartPr>
            <p14:xfrm>
              <a:off x="5926305" y="2908550"/>
              <a:ext cx="146520" cy="168480"/>
            </p14:xfrm>
          </p:contentPart>
        </mc:Choice>
        <mc:Fallback>
          <p:pic>
            <p:nvPicPr>
              <p:cNvPr id="108" name="Ink 107">
                <a:extLst>
                  <a:ext uri="{FF2B5EF4-FFF2-40B4-BE49-F238E27FC236}">
                    <a16:creationId xmlns:a16="http://schemas.microsoft.com/office/drawing/2014/main" id="{F12B63FD-D498-46EE-20E9-F6E30617C2DE}"/>
                  </a:ext>
                </a:extLst>
              </p:cNvPr>
              <p:cNvPicPr/>
              <p:nvPr/>
            </p:nvPicPr>
            <p:blipFill>
              <a:blip r:embed="rId189"/>
              <a:stretch>
                <a:fillRect/>
              </a:stretch>
            </p:blipFill>
            <p:spPr>
              <a:xfrm>
                <a:off x="5917305" y="2899910"/>
                <a:ext cx="16416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09" name="Ink 108">
                <a:extLst>
                  <a:ext uri="{FF2B5EF4-FFF2-40B4-BE49-F238E27FC236}">
                    <a16:creationId xmlns:a16="http://schemas.microsoft.com/office/drawing/2014/main" id="{AE7246F0-1884-0297-A123-1C5E294C4440}"/>
                  </a:ext>
                </a:extLst>
              </p14:cNvPr>
              <p14:cNvContentPartPr/>
              <p14:nvPr/>
            </p14:nvContentPartPr>
            <p14:xfrm>
              <a:off x="6130065" y="2929790"/>
              <a:ext cx="62640" cy="168120"/>
            </p14:xfrm>
          </p:contentPart>
        </mc:Choice>
        <mc:Fallback>
          <p:pic>
            <p:nvPicPr>
              <p:cNvPr id="109" name="Ink 108">
                <a:extLst>
                  <a:ext uri="{FF2B5EF4-FFF2-40B4-BE49-F238E27FC236}">
                    <a16:creationId xmlns:a16="http://schemas.microsoft.com/office/drawing/2014/main" id="{AE7246F0-1884-0297-A123-1C5E294C4440}"/>
                  </a:ext>
                </a:extLst>
              </p:cNvPr>
              <p:cNvPicPr/>
              <p:nvPr/>
            </p:nvPicPr>
            <p:blipFill>
              <a:blip r:embed="rId191"/>
              <a:stretch>
                <a:fillRect/>
              </a:stretch>
            </p:blipFill>
            <p:spPr>
              <a:xfrm>
                <a:off x="6121065" y="2920790"/>
                <a:ext cx="8028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0" name="Ink 109">
                <a:extLst>
                  <a:ext uri="{FF2B5EF4-FFF2-40B4-BE49-F238E27FC236}">
                    <a16:creationId xmlns:a16="http://schemas.microsoft.com/office/drawing/2014/main" id="{BFB3AD60-ADDA-BC93-1F27-D95572962B0B}"/>
                  </a:ext>
                </a:extLst>
              </p14:cNvPr>
              <p14:cNvContentPartPr/>
              <p14:nvPr/>
            </p14:nvContentPartPr>
            <p14:xfrm>
              <a:off x="6124305" y="2912150"/>
              <a:ext cx="173880" cy="213840"/>
            </p14:xfrm>
          </p:contentPart>
        </mc:Choice>
        <mc:Fallback>
          <p:pic>
            <p:nvPicPr>
              <p:cNvPr id="110" name="Ink 109">
                <a:extLst>
                  <a:ext uri="{FF2B5EF4-FFF2-40B4-BE49-F238E27FC236}">
                    <a16:creationId xmlns:a16="http://schemas.microsoft.com/office/drawing/2014/main" id="{BFB3AD60-ADDA-BC93-1F27-D95572962B0B}"/>
                  </a:ext>
                </a:extLst>
              </p:cNvPr>
              <p:cNvPicPr/>
              <p:nvPr/>
            </p:nvPicPr>
            <p:blipFill>
              <a:blip r:embed="rId193"/>
              <a:stretch>
                <a:fillRect/>
              </a:stretch>
            </p:blipFill>
            <p:spPr>
              <a:xfrm>
                <a:off x="6115305" y="2903510"/>
                <a:ext cx="19152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11" name="Ink 110">
                <a:extLst>
                  <a:ext uri="{FF2B5EF4-FFF2-40B4-BE49-F238E27FC236}">
                    <a16:creationId xmlns:a16="http://schemas.microsoft.com/office/drawing/2014/main" id="{2493C657-E3DF-26E5-9D39-CE7705203463}"/>
                  </a:ext>
                </a:extLst>
              </p14:cNvPr>
              <p14:cNvContentPartPr/>
              <p14:nvPr/>
            </p14:nvContentPartPr>
            <p14:xfrm>
              <a:off x="6428505" y="2910710"/>
              <a:ext cx="106920" cy="204840"/>
            </p14:xfrm>
          </p:contentPart>
        </mc:Choice>
        <mc:Fallback>
          <p:pic>
            <p:nvPicPr>
              <p:cNvPr id="111" name="Ink 110">
                <a:extLst>
                  <a:ext uri="{FF2B5EF4-FFF2-40B4-BE49-F238E27FC236}">
                    <a16:creationId xmlns:a16="http://schemas.microsoft.com/office/drawing/2014/main" id="{2493C657-E3DF-26E5-9D39-CE7705203463}"/>
                  </a:ext>
                </a:extLst>
              </p:cNvPr>
              <p:cNvPicPr/>
              <p:nvPr/>
            </p:nvPicPr>
            <p:blipFill>
              <a:blip r:embed="rId195"/>
              <a:stretch>
                <a:fillRect/>
              </a:stretch>
            </p:blipFill>
            <p:spPr>
              <a:xfrm>
                <a:off x="6419865" y="2901710"/>
                <a:ext cx="12456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12" name="Ink 111">
                <a:extLst>
                  <a:ext uri="{FF2B5EF4-FFF2-40B4-BE49-F238E27FC236}">
                    <a16:creationId xmlns:a16="http://schemas.microsoft.com/office/drawing/2014/main" id="{5310AE22-B810-141E-A019-0B0DBFBF4F1E}"/>
                  </a:ext>
                </a:extLst>
              </p14:cNvPr>
              <p14:cNvContentPartPr/>
              <p14:nvPr/>
            </p14:nvContentPartPr>
            <p14:xfrm>
              <a:off x="6412665" y="3004310"/>
              <a:ext cx="93960" cy="360"/>
            </p14:xfrm>
          </p:contentPart>
        </mc:Choice>
        <mc:Fallback>
          <p:pic>
            <p:nvPicPr>
              <p:cNvPr id="112" name="Ink 111">
                <a:extLst>
                  <a:ext uri="{FF2B5EF4-FFF2-40B4-BE49-F238E27FC236}">
                    <a16:creationId xmlns:a16="http://schemas.microsoft.com/office/drawing/2014/main" id="{5310AE22-B810-141E-A019-0B0DBFBF4F1E}"/>
                  </a:ext>
                </a:extLst>
              </p:cNvPr>
              <p:cNvPicPr/>
              <p:nvPr/>
            </p:nvPicPr>
            <p:blipFill>
              <a:blip r:embed="rId197"/>
              <a:stretch>
                <a:fillRect/>
              </a:stretch>
            </p:blipFill>
            <p:spPr>
              <a:xfrm>
                <a:off x="6403665" y="2995310"/>
                <a:ext cx="111600" cy="18000"/>
              </a:xfrm>
              <a:prstGeom prst="rect">
                <a:avLst/>
              </a:prstGeom>
            </p:spPr>
          </p:pic>
        </mc:Fallback>
      </mc:AlternateContent>
      <p:grpSp>
        <p:nvGrpSpPr>
          <p:cNvPr id="164" name="Group 163">
            <a:extLst>
              <a:ext uri="{FF2B5EF4-FFF2-40B4-BE49-F238E27FC236}">
                <a16:creationId xmlns:a16="http://schemas.microsoft.com/office/drawing/2014/main" id="{8DD9FD98-5CFD-8659-81F2-308825720D5B}"/>
              </a:ext>
            </a:extLst>
          </p:cNvPr>
          <p:cNvGrpSpPr/>
          <p:nvPr/>
        </p:nvGrpSpPr>
        <p:grpSpPr>
          <a:xfrm>
            <a:off x="3385785" y="550190"/>
            <a:ext cx="7500960" cy="2091600"/>
            <a:chOff x="3385785" y="550190"/>
            <a:chExt cx="7500960" cy="2091600"/>
          </a:xfrm>
        </p:grpSpPr>
        <mc:AlternateContent xmlns:mc="http://schemas.openxmlformats.org/markup-compatibility/2006">
          <mc:Choice xmlns:p14="http://schemas.microsoft.com/office/powerpoint/2010/main" Requires="p14">
            <p:contentPart p14:bwMode="auto" r:id="rId198">
              <p14:nvContentPartPr>
                <p14:cNvPr id="114" name="Ink 113">
                  <a:extLst>
                    <a:ext uri="{FF2B5EF4-FFF2-40B4-BE49-F238E27FC236}">
                      <a16:creationId xmlns:a16="http://schemas.microsoft.com/office/drawing/2014/main" id="{0C7BED78-57D8-5E16-D2A9-0DE95317C0F0}"/>
                    </a:ext>
                  </a:extLst>
                </p14:cNvPr>
                <p14:cNvContentPartPr/>
                <p14:nvPr/>
              </p14:nvContentPartPr>
              <p14:xfrm>
                <a:off x="5165985" y="2378990"/>
                <a:ext cx="23040" cy="262800"/>
              </p14:xfrm>
            </p:contentPart>
          </mc:Choice>
          <mc:Fallback>
            <p:pic>
              <p:nvPicPr>
                <p:cNvPr id="114" name="Ink 113">
                  <a:extLst>
                    <a:ext uri="{FF2B5EF4-FFF2-40B4-BE49-F238E27FC236}">
                      <a16:creationId xmlns:a16="http://schemas.microsoft.com/office/drawing/2014/main" id="{0C7BED78-57D8-5E16-D2A9-0DE95317C0F0}"/>
                    </a:ext>
                  </a:extLst>
                </p:cNvPr>
                <p:cNvPicPr/>
                <p:nvPr/>
              </p:nvPicPr>
              <p:blipFill>
                <a:blip r:embed="rId199"/>
                <a:stretch>
                  <a:fillRect/>
                </a:stretch>
              </p:blipFill>
              <p:spPr>
                <a:xfrm>
                  <a:off x="5156985" y="2370350"/>
                  <a:ext cx="40680" cy="28044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15" name="Ink 114">
                  <a:extLst>
                    <a:ext uri="{FF2B5EF4-FFF2-40B4-BE49-F238E27FC236}">
                      <a16:creationId xmlns:a16="http://schemas.microsoft.com/office/drawing/2014/main" id="{87AD30C4-4641-876A-5A4C-F80A8092205E}"/>
                    </a:ext>
                  </a:extLst>
                </p14:cNvPr>
                <p14:cNvContentPartPr/>
                <p14:nvPr/>
              </p14:nvContentPartPr>
              <p14:xfrm>
                <a:off x="5037825" y="2340470"/>
                <a:ext cx="216720" cy="136080"/>
              </p14:xfrm>
            </p:contentPart>
          </mc:Choice>
          <mc:Fallback>
            <p:pic>
              <p:nvPicPr>
                <p:cNvPr id="115" name="Ink 114">
                  <a:extLst>
                    <a:ext uri="{FF2B5EF4-FFF2-40B4-BE49-F238E27FC236}">
                      <a16:creationId xmlns:a16="http://schemas.microsoft.com/office/drawing/2014/main" id="{87AD30C4-4641-876A-5A4C-F80A8092205E}"/>
                    </a:ext>
                  </a:extLst>
                </p:cNvPr>
                <p:cNvPicPr/>
                <p:nvPr/>
              </p:nvPicPr>
              <p:blipFill>
                <a:blip r:embed="rId201"/>
                <a:stretch>
                  <a:fillRect/>
                </a:stretch>
              </p:blipFill>
              <p:spPr>
                <a:xfrm>
                  <a:off x="5029185" y="2331470"/>
                  <a:ext cx="23436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17" name="Ink 116">
                  <a:extLst>
                    <a:ext uri="{FF2B5EF4-FFF2-40B4-BE49-F238E27FC236}">
                      <a16:creationId xmlns:a16="http://schemas.microsoft.com/office/drawing/2014/main" id="{4B2507BE-DBC5-3924-9784-61C861656981}"/>
                    </a:ext>
                  </a:extLst>
                </p14:cNvPr>
                <p14:cNvContentPartPr/>
                <p14:nvPr/>
              </p14:nvContentPartPr>
              <p14:xfrm>
                <a:off x="3385785" y="1725950"/>
                <a:ext cx="3699360" cy="570240"/>
              </p14:xfrm>
            </p:contentPart>
          </mc:Choice>
          <mc:Fallback>
            <p:pic>
              <p:nvPicPr>
                <p:cNvPr id="117" name="Ink 116">
                  <a:extLst>
                    <a:ext uri="{FF2B5EF4-FFF2-40B4-BE49-F238E27FC236}">
                      <a16:creationId xmlns:a16="http://schemas.microsoft.com/office/drawing/2014/main" id="{4B2507BE-DBC5-3924-9784-61C861656981}"/>
                    </a:ext>
                  </a:extLst>
                </p:cNvPr>
                <p:cNvPicPr/>
                <p:nvPr/>
              </p:nvPicPr>
              <p:blipFill>
                <a:blip r:embed="rId203"/>
                <a:stretch>
                  <a:fillRect/>
                </a:stretch>
              </p:blipFill>
              <p:spPr>
                <a:xfrm>
                  <a:off x="3377145" y="1716950"/>
                  <a:ext cx="3717000" cy="58788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18" name="Ink 117">
                  <a:extLst>
                    <a:ext uri="{FF2B5EF4-FFF2-40B4-BE49-F238E27FC236}">
                      <a16:creationId xmlns:a16="http://schemas.microsoft.com/office/drawing/2014/main" id="{8D50DB7F-3E08-DA08-39AF-0AB1F617139D}"/>
                    </a:ext>
                  </a:extLst>
                </p14:cNvPr>
                <p14:cNvContentPartPr/>
                <p14:nvPr/>
              </p14:nvContentPartPr>
              <p14:xfrm>
                <a:off x="3480465" y="1699310"/>
                <a:ext cx="4192200" cy="635400"/>
              </p14:xfrm>
            </p:contentPart>
          </mc:Choice>
          <mc:Fallback>
            <p:pic>
              <p:nvPicPr>
                <p:cNvPr id="118" name="Ink 117">
                  <a:extLst>
                    <a:ext uri="{FF2B5EF4-FFF2-40B4-BE49-F238E27FC236}">
                      <a16:creationId xmlns:a16="http://schemas.microsoft.com/office/drawing/2014/main" id="{8D50DB7F-3E08-DA08-39AF-0AB1F617139D}"/>
                    </a:ext>
                  </a:extLst>
                </p:cNvPr>
                <p:cNvPicPr/>
                <p:nvPr/>
              </p:nvPicPr>
              <p:blipFill>
                <a:blip r:embed="rId205"/>
                <a:stretch>
                  <a:fillRect/>
                </a:stretch>
              </p:blipFill>
              <p:spPr>
                <a:xfrm>
                  <a:off x="3471465" y="1690310"/>
                  <a:ext cx="4209840" cy="65304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0" name="Ink 119">
                  <a:extLst>
                    <a:ext uri="{FF2B5EF4-FFF2-40B4-BE49-F238E27FC236}">
                      <a16:creationId xmlns:a16="http://schemas.microsoft.com/office/drawing/2014/main" id="{DBE90F34-6084-E718-512A-D1143EF3D31A}"/>
                    </a:ext>
                  </a:extLst>
                </p14:cNvPr>
                <p14:cNvContentPartPr/>
                <p14:nvPr/>
              </p14:nvContentPartPr>
              <p14:xfrm>
                <a:off x="4098945" y="1848710"/>
                <a:ext cx="193320" cy="233280"/>
              </p14:xfrm>
            </p:contentPart>
          </mc:Choice>
          <mc:Fallback>
            <p:pic>
              <p:nvPicPr>
                <p:cNvPr id="120" name="Ink 119">
                  <a:extLst>
                    <a:ext uri="{FF2B5EF4-FFF2-40B4-BE49-F238E27FC236}">
                      <a16:creationId xmlns:a16="http://schemas.microsoft.com/office/drawing/2014/main" id="{DBE90F34-6084-E718-512A-D1143EF3D31A}"/>
                    </a:ext>
                  </a:extLst>
                </p:cNvPr>
                <p:cNvPicPr/>
                <p:nvPr/>
              </p:nvPicPr>
              <p:blipFill>
                <a:blip r:embed="rId207"/>
                <a:stretch>
                  <a:fillRect/>
                </a:stretch>
              </p:blipFill>
              <p:spPr>
                <a:xfrm>
                  <a:off x="4089945" y="1839710"/>
                  <a:ext cx="21096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21" name="Ink 120">
                  <a:extLst>
                    <a:ext uri="{FF2B5EF4-FFF2-40B4-BE49-F238E27FC236}">
                      <a16:creationId xmlns:a16="http://schemas.microsoft.com/office/drawing/2014/main" id="{250E9DF8-388B-DCC8-68B1-32AC3782D117}"/>
                    </a:ext>
                  </a:extLst>
                </p14:cNvPr>
                <p14:cNvContentPartPr/>
                <p14:nvPr/>
              </p14:nvContentPartPr>
              <p14:xfrm>
                <a:off x="4319985" y="1961750"/>
                <a:ext cx="119160" cy="129240"/>
              </p14:xfrm>
            </p:contentPart>
          </mc:Choice>
          <mc:Fallback>
            <p:pic>
              <p:nvPicPr>
                <p:cNvPr id="121" name="Ink 120">
                  <a:extLst>
                    <a:ext uri="{FF2B5EF4-FFF2-40B4-BE49-F238E27FC236}">
                      <a16:creationId xmlns:a16="http://schemas.microsoft.com/office/drawing/2014/main" id="{250E9DF8-388B-DCC8-68B1-32AC3782D117}"/>
                    </a:ext>
                  </a:extLst>
                </p:cNvPr>
                <p:cNvPicPr/>
                <p:nvPr/>
              </p:nvPicPr>
              <p:blipFill>
                <a:blip r:embed="rId209"/>
                <a:stretch>
                  <a:fillRect/>
                </a:stretch>
              </p:blipFill>
              <p:spPr>
                <a:xfrm>
                  <a:off x="4311345" y="1953110"/>
                  <a:ext cx="13680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22" name="Ink 121">
                  <a:extLst>
                    <a:ext uri="{FF2B5EF4-FFF2-40B4-BE49-F238E27FC236}">
                      <a16:creationId xmlns:a16="http://schemas.microsoft.com/office/drawing/2014/main" id="{50CE55C7-2BBD-59D6-67D7-3B4D0F9DDA97}"/>
                    </a:ext>
                  </a:extLst>
                </p14:cNvPr>
                <p14:cNvContentPartPr/>
                <p14:nvPr/>
              </p14:nvContentPartPr>
              <p14:xfrm>
                <a:off x="4531305" y="1935830"/>
                <a:ext cx="124920" cy="138240"/>
              </p14:xfrm>
            </p:contentPart>
          </mc:Choice>
          <mc:Fallback>
            <p:pic>
              <p:nvPicPr>
                <p:cNvPr id="122" name="Ink 121">
                  <a:extLst>
                    <a:ext uri="{FF2B5EF4-FFF2-40B4-BE49-F238E27FC236}">
                      <a16:creationId xmlns:a16="http://schemas.microsoft.com/office/drawing/2014/main" id="{50CE55C7-2BBD-59D6-67D7-3B4D0F9DDA97}"/>
                    </a:ext>
                  </a:extLst>
                </p:cNvPr>
                <p:cNvPicPr/>
                <p:nvPr/>
              </p:nvPicPr>
              <p:blipFill>
                <a:blip r:embed="rId211"/>
                <a:stretch>
                  <a:fillRect/>
                </a:stretch>
              </p:blipFill>
              <p:spPr>
                <a:xfrm>
                  <a:off x="4522665" y="1927190"/>
                  <a:ext cx="14256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23" name="Ink 122">
                  <a:extLst>
                    <a:ext uri="{FF2B5EF4-FFF2-40B4-BE49-F238E27FC236}">
                      <a16:creationId xmlns:a16="http://schemas.microsoft.com/office/drawing/2014/main" id="{A2C784DF-33CD-FE9C-41CE-C13E51594AD3}"/>
                    </a:ext>
                  </a:extLst>
                </p14:cNvPr>
                <p14:cNvContentPartPr/>
                <p14:nvPr/>
              </p14:nvContentPartPr>
              <p14:xfrm>
                <a:off x="4756305" y="2005670"/>
                <a:ext cx="11880" cy="4320"/>
              </p14:xfrm>
            </p:contentPart>
          </mc:Choice>
          <mc:Fallback>
            <p:pic>
              <p:nvPicPr>
                <p:cNvPr id="123" name="Ink 122">
                  <a:extLst>
                    <a:ext uri="{FF2B5EF4-FFF2-40B4-BE49-F238E27FC236}">
                      <a16:creationId xmlns:a16="http://schemas.microsoft.com/office/drawing/2014/main" id="{A2C784DF-33CD-FE9C-41CE-C13E51594AD3}"/>
                    </a:ext>
                  </a:extLst>
                </p:cNvPr>
                <p:cNvPicPr/>
                <p:nvPr/>
              </p:nvPicPr>
              <p:blipFill>
                <a:blip r:embed="rId213"/>
                <a:stretch>
                  <a:fillRect/>
                </a:stretch>
              </p:blipFill>
              <p:spPr>
                <a:xfrm>
                  <a:off x="4747665" y="1997030"/>
                  <a:ext cx="2952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24" name="Ink 123">
                  <a:extLst>
                    <a:ext uri="{FF2B5EF4-FFF2-40B4-BE49-F238E27FC236}">
                      <a16:creationId xmlns:a16="http://schemas.microsoft.com/office/drawing/2014/main" id="{2A9DD97D-4E02-FEBF-CF34-E6342F678721}"/>
                    </a:ext>
                  </a:extLst>
                </p14:cNvPr>
                <p14:cNvContentPartPr/>
                <p14:nvPr/>
              </p14:nvContentPartPr>
              <p14:xfrm>
                <a:off x="5066985" y="1841870"/>
                <a:ext cx="241560" cy="249480"/>
              </p14:xfrm>
            </p:contentPart>
          </mc:Choice>
          <mc:Fallback>
            <p:pic>
              <p:nvPicPr>
                <p:cNvPr id="124" name="Ink 123">
                  <a:extLst>
                    <a:ext uri="{FF2B5EF4-FFF2-40B4-BE49-F238E27FC236}">
                      <a16:creationId xmlns:a16="http://schemas.microsoft.com/office/drawing/2014/main" id="{2A9DD97D-4E02-FEBF-CF34-E6342F678721}"/>
                    </a:ext>
                  </a:extLst>
                </p:cNvPr>
                <p:cNvPicPr/>
                <p:nvPr/>
              </p:nvPicPr>
              <p:blipFill>
                <a:blip r:embed="rId215"/>
                <a:stretch>
                  <a:fillRect/>
                </a:stretch>
              </p:blipFill>
              <p:spPr>
                <a:xfrm>
                  <a:off x="5057985" y="1833230"/>
                  <a:ext cx="259200" cy="26712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25" name="Ink 124">
                  <a:extLst>
                    <a:ext uri="{FF2B5EF4-FFF2-40B4-BE49-F238E27FC236}">
                      <a16:creationId xmlns:a16="http://schemas.microsoft.com/office/drawing/2014/main" id="{E2ECB0F5-3990-600A-C3F2-2819D9503C06}"/>
                    </a:ext>
                  </a:extLst>
                </p14:cNvPr>
                <p14:cNvContentPartPr/>
                <p14:nvPr/>
              </p14:nvContentPartPr>
              <p14:xfrm>
                <a:off x="5354985" y="1968950"/>
                <a:ext cx="84960" cy="113040"/>
              </p14:xfrm>
            </p:contentPart>
          </mc:Choice>
          <mc:Fallback>
            <p:pic>
              <p:nvPicPr>
                <p:cNvPr id="125" name="Ink 124">
                  <a:extLst>
                    <a:ext uri="{FF2B5EF4-FFF2-40B4-BE49-F238E27FC236}">
                      <a16:creationId xmlns:a16="http://schemas.microsoft.com/office/drawing/2014/main" id="{E2ECB0F5-3990-600A-C3F2-2819D9503C06}"/>
                    </a:ext>
                  </a:extLst>
                </p:cNvPr>
                <p:cNvPicPr/>
                <p:nvPr/>
              </p:nvPicPr>
              <p:blipFill>
                <a:blip r:embed="rId217"/>
                <a:stretch>
                  <a:fillRect/>
                </a:stretch>
              </p:blipFill>
              <p:spPr>
                <a:xfrm>
                  <a:off x="5345985" y="1960310"/>
                  <a:ext cx="10260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26" name="Ink 125">
                  <a:extLst>
                    <a:ext uri="{FF2B5EF4-FFF2-40B4-BE49-F238E27FC236}">
                      <a16:creationId xmlns:a16="http://schemas.microsoft.com/office/drawing/2014/main" id="{D33815C0-60B5-68A4-97D5-F0F9B196C877}"/>
                    </a:ext>
                  </a:extLst>
                </p14:cNvPr>
                <p14:cNvContentPartPr/>
                <p14:nvPr/>
              </p14:nvContentPartPr>
              <p14:xfrm>
                <a:off x="5485665" y="1835390"/>
                <a:ext cx="74160" cy="379800"/>
              </p14:xfrm>
            </p:contentPart>
          </mc:Choice>
          <mc:Fallback>
            <p:pic>
              <p:nvPicPr>
                <p:cNvPr id="126" name="Ink 125">
                  <a:extLst>
                    <a:ext uri="{FF2B5EF4-FFF2-40B4-BE49-F238E27FC236}">
                      <a16:creationId xmlns:a16="http://schemas.microsoft.com/office/drawing/2014/main" id="{D33815C0-60B5-68A4-97D5-F0F9B196C877}"/>
                    </a:ext>
                  </a:extLst>
                </p:cNvPr>
                <p:cNvPicPr/>
                <p:nvPr/>
              </p:nvPicPr>
              <p:blipFill>
                <a:blip r:embed="rId219"/>
                <a:stretch>
                  <a:fillRect/>
                </a:stretch>
              </p:blipFill>
              <p:spPr>
                <a:xfrm>
                  <a:off x="5477025" y="1826750"/>
                  <a:ext cx="91800" cy="39744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27" name="Ink 126">
                  <a:extLst>
                    <a:ext uri="{FF2B5EF4-FFF2-40B4-BE49-F238E27FC236}">
                      <a16:creationId xmlns:a16="http://schemas.microsoft.com/office/drawing/2014/main" id="{F5A7162C-EB53-21E3-D690-E39D8D792CA0}"/>
                    </a:ext>
                  </a:extLst>
                </p14:cNvPr>
                <p14:cNvContentPartPr/>
                <p14:nvPr/>
              </p14:nvContentPartPr>
              <p14:xfrm>
                <a:off x="5448945" y="1989470"/>
                <a:ext cx="190440" cy="81000"/>
              </p14:xfrm>
            </p:contentPart>
          </mc:Choice>
          <mc:Fallback>
            <p:pic>
              <p:nvPicPr>
                <p:cNvPr id="127" name="Ink 126">
                  <a:extLst>
                    <a:ext uri="{FF2B5EF4-FFF2-40B4-BE49-F238E27FC236}">
                      <a16:creationId xmlns:a16="http://schemas.microsoft.com/office/drawing/2014/main" id="{F5A7162C-EB53-21E3-D690-E39D8D792CA0}"/>
                    </a:ext>
                  </a:extLst>
                </p:cNvPr>
                <p:cNvPicPr/>
                <p:nvPr/>
              </p:nvPicPr>
              <p:blipFill>
                <a:blip r:embed="rId221"/>
                <a:stretch>
                  <a:fillRect/>
                </a:stretch>
              </p:blipFill>
              <p:spPr>
                <a:xfrm>
                  <a:off x="5440305" y="1980470"/>
                  <a:ext cx="20808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28" name="Ink 127">
                  <a:extLst>
                    <a:ext uri="{FF2B5EF4-FFF2-40B4-BE49-F238E27FC236}">
                      <a16:creationId xmlns:a16="http://schemas.microsoft.com/office/drawing/2014/main" id="{AF89A0BE-D2A0-7226-3171-50457E8EAA29}"/>
                    </a:ext>
                  </a:extLst>
                </p14:cNvPr>
                <p14:cNvContentPartPr/>
                <p14:nvPr/>
              </p14:nvContentPartPr>
              <p14:xfrm>
                <a:off x="5594025" y="1911350"/>
                <a:ext cx="4680" cy="20160"/>
              </p14:xfrm>
            </p:contentPart>
          </mc:Choice>
          <mc:Fallback>
            <p:pic>
              <p:nvPicPr>
                <p:cNvPr id="128" name="Ink 127">
                  <a:extLst>
                    <a:ext uri="{FF2B5EF4-FFF2-40B4-BE49-F238E27FC236}">
                      <a16:creationId xmlns:a16="http://schemas.microsoft.com/office/drawing/2014/main" id="{AF89A0BE-D2A0-7226-3171-50457E8EAA29}"/>
                    </a:ext>
                  </a:extLst>
                </p:cNvPr>
                <p:cNvPicPr/>
                <p:nvPr/>
              </p:nvPicPr>
              <p:blipFill>
                <a:blip r:embed="rId223"/>
                <a:stretch>
                  <a:fillRect/>
                </a:stretch>
              </p:blipFill>
              <p:spPr>
                <a:xfrm>
                  <a:off x="5585385" y="1902710"/>
                  <a:ext cx="2232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29" name="Ink 128">
                  <a:extLst>
                    <a:ext uri="{FF2B5EF4-FFF2-40B4-BE49-F238E27FC236}">
                      <a16:creationId xmlns:a16="http://schemas.microsoft.com/office/drawing/2014/main" id="{D85E7A15-5DA2-3F6D-E38F-7D1826DCADD1}"/>
                    </a:ext>
                  </a:extLst>
                </p14:cNvPr>
                <p14:cNvContentPartPr/>
                <p14:nvPr/>
              </p14:nvContentPartPr>
              <p14:xfrm>
                <a:off x="5679345" y="2008550"/>
                <a:ext cx="220320" cy="91800"/>
              </p14:xfrm>
            </p:contentPart>
          </mc:Choice>
          <mc:Fallback>
            <p:pic>
              <p:nvPicPr>
                <p:cNvPr id="129" name="Ink 128">
                  <a:extLst>
                    <a:ext uri="{FF2B5EF4-FFF2-40B4-BE49-F238E27FC236}">
                      <a16:creationId xmlns:a16="http://schemas.microsoft.com/office/drawing/2014/main" id="{D85E7A15-5DA2-3F6D-E38F-7D1826DCADD1}"/>
                    </a:ext>
                  </a:extLst>
                </p:cNvPr>
                <p:cNvPicPr/>
                <p:nvPr/>
              </p:nvPicPr>
              <p:blipFill>
                <a:blip r:embed="rId225"/>
                <a:stretch>
                  <a:fillRect/>
                </a:stretch>
              </p:blipFill>
              <p:spPr>
                <a:xfrm>
                  <a:off x="5670705" y="1999550"/>
                  <a:ext cx="23796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30" name="Ink 129">
                  <a:extLst>
                    <a:ext uri="{FF2B5EF4-FFF2-40B4-BE49-F238E27FC236}">
                      <a16:creationId xmlns:a16="http://schemas.microsoft.com/office/drawing/2014/main" id="{C65C615C-72C0-1315-F7E9-9C667C1F2256}"/>
                    </a:ext>
                  </a:extLst>
                </p14:cNvPr>
                <p14:cNvContentPartPr/>
                <p14:nvPr/>
              </p14:nvContentPartPr>
              <p14:xfrm>
                <a:off x="5833425" y="1908830"/>
                <a:ext cx="112680" cy="146520"/>
              </p14:xfrm>
            </p:contentPart>
          </mc:Choice>
          <mc:Fallback>
            <p:pic>
              <p:nvPicPr>
                <p:cNvPr id="130" name="Ink 129">
                  <a:extLst>
                    <a:ext uri="{FF2B5EF4-FFF2-40B4-BE49-F238E27FC236}">
                      <a16:creationId xmlns:a16="http://schemas.microsoft.com/office/drawing/2014/main" id="{C65C615C-72C0-1315-F7E9-9C667C1F2256}"/>
                    </a:ext>
                  </a:extLst>
                </p:cNvPr>
                <p:cNvPicPr/>
                <p:nvPr/>
              </p:nvPicPr>
              <p:blipFill>
                <a:blip r:embed="rId227"/>
                <a:stretch>
                  <a:fillRect/>
                </a:stretch>
              </p:blipFill>
              <p:spPr>
                <a:xfrm>
                  <a:off x="5824785" y="1899830"/>
                  <a:ext cx="13032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31" name="Ink 130">
                  <a:extLst>
                    <a:ext uri="{FF2B5EF4-FFF2-40B4-BE49-F238E27FC236}">
                      <a16:creationId xmlns:a16="http://schemas.microsoft.com/office/drawing/2014/main" id="{37151647-1BB6-8293-59CC-E9DD43D6A6E6}"/>
                    </a:ext>
                  </a:extLst>
                </p14:cNvPr>
                <p14:cNvContentPartPr/>
                <p14:nvPr/>
              </p14:nvContentPartPr>
              <p14:xfrm>
                <a:off x="5915505" y="1977950"/>
                <a:ext cx="176400" cy="108000"/>
              </p14:xfrm>
            </p:contentPart>
          </mc:Choice>
          <mc:Fallback>
            <p:pic>
              <p:nvPicPr>
                <p:cNvPr id="131" name="Ink 130">
                  <a:extLst>
                    <a:ext uri="{FF2B5EF4-FFF2-40B4-BE49-F238E27FC236}">
                      <a16:creationId xmlns:a16="http://schemas.microsoft.com/office/drawing/2014/main" id="{37151647-1BB6-8293-59CC-E9DD43D6A6E6}"/>
                    </a:ext>
                  </a:extLst>
                </p:cNvPr>
                <p:cNvPicPr/>
                <p:nvPr/>
              </p:nvPicPr>
              <p:blipFill>
                <a:blip r:embed="rId229"/>
                <a:stretch>
                  <a:fillRect/>
                </a:stretch>
              </p:blipFill>
              <p:spPr>
                <a:xfrm>
                  <a:off x="5906505" y="1969310"/>
                  <a:ext cx="19404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32" name="Ink 131">
                  <a:extLst>
                    <a:ext uri="{FF2B5EF4-FFF2-40B4-BE49-F238E27FC236}">
                      <a16:creationId xmlns:a16="http://schemas.microsoft.com/office/drawing/2014/main" id="{5BF41E96-5534-6447-3676-6EEDA0C7799F}"/>
                    </a:ext>
                  </a:extLst>
                </p14:cNvPr>
                <p14:cNvContentPartPr/>
                <p14:nvPr/>
              </p14:nvContentPartPr>
              <p14:xfrm>
                <a:off x="6047985" y="1901990"/>
                <a:ext cx="35640" cy="29520"/>
              </p14:xfrm>
            </p:contentPart>
          </mc:Choice>
          <mc:Fallback>
            <p:pic>
              <p:nvPicPr>
                <p:cNvPr id="132" name="Ink 131">
                  <a:extLst>
                    <a:ext uri="{FF2B5EF4-FFF2-40B4-BE49-F238E27FC236}">
                      <a16:creationId xmlns:a16="http://schemas.microsoft.com/office/drawing/2014/main" id="{5BF41E96-5534-6447-3676-6EEDA0C7799F}"/>
                    </a:ext>
                  </a:extLst>
                </p:cNvPr>
                <p:cNvPicPr/>
                <p:nvPr/>
              </p:nvPicPr>
              <p:blipFill>
                <a:blip r:embed="rId231"/>
                <a:stretch>
                  <a:fillRect/>
                </a:stretch>
              </p:blipFill>
              <p:spPr>
                <a:xfrm>
                  <a:off x="6039345" y="1893350"/>
                  <a:ext cx="5328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33" name="Ink 132">
                  <a:extLst>
                    <a:ext uri="{FF2B5EF4-FFF2-40B4-BE49-F238E27FC236}">
                      <a16:creationId xmlns:a16="http://schemas.microsoft.com/office/drawing/2014/main" id="{0E7EF134-E35F-A9DC-71A0-1DD7FA48DDAA}"/>
                    </a:ext>
                  </a:extLst>
                </p14:cNvPr>
                <p14:cNvContentPartPr/>
                <p14:nvPr/>
              </p14:nvContentPartPr>
              <p14:xfrm>
                <a:off x="6174705" y="1986950"/>
                <a:ext cx="308520" cy="131400"/>
              </p14:xfrm>
            </p:contentPart>
          </mc:Choice>
          <mc:Fallback>
            <p:pic>
              <p:nvPicPr>
                <p:cNvPr id="133" name="Ink 132">
                  <a:extLst>
                    <a:ext uri="{FF2B5EF4-FFF2-40B4-BE49-F238E27FC236}">
                      <a16:creationId xmlns:a16="http://schemas.microsoft.com/office/drawing/2014/main" id="{0E7EF134-E35F-A9DC-71A0-1DD7FA48DDAA}"/>
                    </a:ext>
                  </a:extLst>
                </p:cNvPr>
                <p:cNvPicPr/>
                <p:nvPr/>
              </p:nvPicPr>
              <p:blipFill>
                <a:blip r:embed="rId233"/>
                <a:stretch>
                  <a:fillRect/>
                </a:stretch>
              </p:blipFill>
              <p:spPr>
                <a:xfrm>
                  <a:off x="6166065" y="1978310"/>
                  <a:ext cx="32616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35" name="Ink 134">
                  <a:extLst>
                    <a:ext uri="{FF2B5EF4-FFF2-40B4-BE49-F238E27FC236}">
                      <a16:creationId xmlns:a16="http://schemas.microsoft.com/office/drawing/2014/main" id="{D21D4C07-416D-4EB9-BC41-1C4209D3FAB4}"/>
                    </a:ext>
                  </a:extLst>
                </p14:cNvPr>
                <p14:cNvContentPartPr/>
                <p14:nvPr/>
              </p14:nvContentPartPr>
              <p14:xfrm>
                <a:off x="5122425" y="1455590"/>
                <a:ext cx="85680" cy="240840"/>
              </p14:xfrm>
            </p:contentPart>
          </mc:Choice>
          <mc:Fallback>
            <p:pic>
              <p:nvPicPr>
                <p:cNvPr id="135" name="Ink 134">
                  <a:extLst>
                    <a:ext uri="{FF2B5EF4-FFF2-40B4-BE49-F238E27FC236}">
                      <a16:creationId xmlns:a16="http://schemas.microsoft.com/office/drawing/2014/main" id="{D21D4C07-416D-4EB9-BC41-1C4209D3FAB4}"/>
                    </a:ext>
                  </a:extLst>
                </p:cNvPr>
                <p:cNvPicPr/>
                <p:nvPr/>
              </p:nvPicPr>
              <p:blipFill>
                <a:blip r:embed="rId235"/>
                <a:stretch>
                  <a:fillRect/>
                </a:stretch>
              </p:blipFill>
              <p:spPr>
                <a:xfrm>
                  <a:off x="5113425" y="1446950"/>
                  <a:ext cx="103320" cy="25848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36" name="Ink 135">
                  <a:extLst>
                    <a:ext uri="{FF2B5EF4-FFF2-40B4-BE49-F238E27FC236}">
                      <a16:creationId xmlns:a16="http://schemas.microsoft.com/office/drawing/2014/main" id="{7E0FD52A-1F6E-3D49-5A9A-152329CD9AF2}"/>
                    </a:ext>
                  </a:extLst>
                </p14:cNvPr>
                <p14:cNvContentPartPr/>
                <p14:nvPr/>
              </p14:nvContentPartPr>
              <p14:xfrm>
                <a:off x="5059065" y="1428230"/>
                <a:ext cx="220680" cy="108000"/>
              </p14:xfrm>
            </p:contentPart>
          </mc:Choice>
          <mc:Fallback>
            <p:pic>
              <p:nvPicPr>
                <p:cNvPr id="136" name="Ink 135">
                  <a:extLst>
                    <a:ext uri="{FF2B5EF4-FFF2-40B4-BE49-F238E27FC236}">
                      <a16:creationId xmlns:a16="http://schemas.microsoft.com/office/drawing/2014/main" id="{7E0FD52A-1F6E-3D49-5A9A-152329CD9AF2}"/>
                    </a:ext>
                  </a:extLst>
                </p:cNvPr>
                <p:cNvPicPr/>
                <p:nvPr/>
              </p:nvPicPr>
              <p:blipFill>
                <a:blip r:embed="rId237"/>
                <a:stretch>
                  <a:fillRect/>
                </a:stretch>
              </p:blipFill>
              <p:spPr>
                <a:xfrm>
                  <a:off x="5050065" y="1419230"/>
                  <a:ext cx="23832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37" name="Ink 136">
                  <a:extLst>
                    <a:ext uri="{FF2B5EF4-FFF2-40B4-BE49-F238E27FC236}">
                      <a16:creationId xmlns:a16="http://schemas.microsoft.com/office/drawing/2014/main" id="{140C68B2-813D-BEF4-3509-A8D01F79FB45}"/>
                    </a:ext>
                  </a:extLst>
                </p14:cNvPr>
                <p14:cNvContentPartPr/>
                <p14:nvPr/>
              </p14:nvContentPartPr>
              <p14:xfrm>
                <a:off x="4188945" y="840710"/>
                <a:ext cx="2502720" cy="717120"/>
              </p14:xfrm>
            </p:contentPart>
          </mc:Choice>
          <mc:Fallback>
            <p:pic>
              <p:nvPicPr>
                <p:cNvPr id="137" name="Ink 136">
                  <a:extLst>
                    <a:ext uri="{FF2B5EF4-FFF2-40B4-BE49-F238E27FC236}">
                      <a16:creationId xmlns:a16="http://schemas.microsoft.com/office/drawing/2014/main" id="{140C68B2-813D-BEF4-3509-A8D01F79FB45}"/>
                    </a:ext>
                  </a:extLst>
                </p:cNvPr>
                <p:cNvPicPr/>
                <p:nvPr/>
              </p:nvPicPr>
              <p:blipFill>
                <a:blip r:embed="rId239"/>
                <a:stretch>
                  <a:fillRect/>
                </a:stretch>
              </p:blipFill>
              <p:spPr>
                <a:xfrm>
                  <a:off x="4180305" y="831710"/>
                  <a:ext cx="2520360" cy="73476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38" name="Ink 137">
                  <a:extLst>
                    <a:ext uri="{FF2B5EF4-FFF2-40B4-BE49-F238E27FC236}">
                      <a16:creationId xmlns:a16="http://schemas.microsoft.com/office/drawing/2014/main" id="{C1CFEEAB-E223-A177-F0FB-ECFEEEEB76EB}"/>
                    </a:ext>
                  </a:extLst>
                </p14:cNvPr>
                <p14:cNvContentPartPr/>
                <p14:nvPr/>
              </p14:nvContentPartPr>
              <p14:xfrm>
                <a:off x="4575945" y="1202510"/>
                <a:ext cx="219600" cy="151920"/>
              </p14:xfrm>
            </p:contentPart>
          </mc:Choice>
          <mc:Fallback>
            <p:pic>
              <p:nvPicPr>
                <p:cNvPr id="138" name="Ink 137">
                  <a:extLst>
                    <a:ext uri="{FF2B5EF4-FFF2-40B4-BE49-F238E27FC236}">
                      <a16:creationId xmlns:a16="http://schemas.microsoft.com/office/drawing/2014/main" id="{C1CFEEAB-E223-A177-F0FB-ECFEEEEB76EB}"/>
                    </a:ext>
                  </a:extLst>
                </p:cNvPr>
                <p:cNvPicPr/>
                <p:nvPr/>
              </p:nvPicPr>
              <p:blipFill>
                <a:blip r:embed="rId241"/>
                <a:stretch>
                  <a:fillRect/>
                </a:stretch>
              </p:blipFill>
              <p:spPr>
                <a:xfrm>
                  <a:off x="4566945" y="1193510"/>
                  <a:ext cx="23724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39" name="Ink 138">
                  <a:extLst>
                    <a:ext uri="{FF2B5EF4-FFF2-40B4-BE49-F238E27FC236}">
                      <a16:creationId xmlns:a16="http://schemas.microsoft.com/office/drawing/2014/main" id="{27D874B2-DC1D-C3C8-B3AC-FC5DA70454D3}"/>
                    </a:ext>
                  </a:extLst>
                </p14:cNvPr>
                <p14:cNvContentPartPr/>
                <p14:nvPr/>
              </p14:nvContentPartPr>
              <p14:xfrm>
                <a:off x="4823985" y="1214750"/>
                <a:ext cx="180360" cy="130680"/>
              </p14:xfrm>
            </p:contentPart>
          </mc:Choice>
          <mc:Fallback>
            <p:pic>
              <p:nvPicPr>
                <p:cNvPr id="139" name="Ink 138">
                  <a:extLst>
                    <a:ext uri="{FF2B5EF4-FFF2-40B4-BE49-F238E27FC236}">
                      <a16:creationId xmlns:a16="http://schemas.microsoft.com/office/drawing/2014/main" id="{27D874B2-DC1D-C3C8-B3AC-FC5DA70454D3}"/>
                    </a:ext>
                  </a:extLst>
                </p:cNvPr>
                <p:cNvPicPr/>
                <p:nvPr/>
              </p:nvPicPr>
              <p:blipFill>
                <a:blip r:embed="rId243"/>
                <a:stretch>
                  <a:fillRect/>
                </a:stretch>
              </p:blipFill>
              <p:spPr>
                <a:xfrm>
                  <a:off x="4814985" y="1205750"/>
                  <a:ext cx="19800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40" name="Ink 139">
                  <a:extLst>
                    <a:ext uri="{FF2B5EF4-FFF2-40B4-BE49-F238E27FC236}">
                      <a16:creationId xmlns:a16="http://schemas.microsoft.com/office/drawing/2014/main" id="{0933FDD2-EE23-1365-9318-4033B0E193BA}"/>
                    </a:ext>
                  </a:extLst>
                </p14:cNvPr>
                <p14:cNvContentPartPr/>
                <p14:nvPr/>
              </p14:nvContentPartPr>
              <p14:xfrm>
                <a:off x="5066265" y="1208270"/>
                <a:ext cx="157680" cy="140400"/>
              </p14:xfrm>
            </p:contentPart>
          </mc:Choice>
          <mc:Fallback>
            <p:pic>
              <p:nvPicPr>
                <p:cNvPr id="140" name="Ink 139">
                  <a:extLst>
                    <a:ext uri="{FF2B5EF4-FFF2-40B4-BE49-F238E27FC236}">
                      <a16:creationId xmlns:a16="http://schemas.microsoft.com/office/drawing/2014/main" id="{0933FDD2-EE23-1365-9318-4033B0E193BA}"/>
                    </a:ext>
                  </a:extLst>
                </p:cNvPr>
                <p:cNvPicPr/>
                <p:nvPr/>
              </p:nvPicPr>
              <p:blipFill>
                <a:blip r:embed="rId245"/>
                <a:stretch>
                  <a:fillRect/>
                </a:stretch>
              </p:blipFill>
              <p:spPr>
                <a:xfrm>
                  <a:off x="5057625" y="1199270"/>
                  <a:ext cx="17532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41" name="Ink 140">
                  <a:extLst>
                    <a:ext uri="{FF2B5EF4-FFF2-40B4-BE49-F238E27FC236}">
                      <a16:creationId xmlns:a16="http://schemas.microsoft.com/office/drawing/2014/main" id="{F92468B4-0AD0-91E2-0678-8292325CE5C6}"/>
                    </a:ext>
                  </a:extLst>
                </p14:cNvPr>
                <p14:cNvContentPartPr/>
                <p14:nvPr/>
              </p14:nvContentPartPr>
              <p14:xfrm>
                <a:off x="5412225" y="1129070"/>
                <a:ext cx="155520" cy="226080"/>
              </p14:xfrm>
            </p:contentPart>
          </mc:Choice>
          <mc:Fallback>
            <p:pic>
              <p:nvPicPr>
                <p:cNvPr id="141" name="Ink 140">
                  <a:extLst>
                    <a:ext uri="{FF2B5EF4-FFF2-40B4-BE49-F238E27FC236}">
                      <a16:creationId xmlns:a16="http://schemas.microsoft.com/office/drawing/2014/main" id="{F92468B4-0AD0-91E2-0678-8292325CE5C6}"/>
                    </a:ext>
                  </a:extLst>
                </p:cNvPr>
                <p:cNvPicPr/>
                <p:nvPr/>
              </p:nvPicPr>
              <p:blipFill>
                <a:blip r:embed="rId247"/>
                <a:stretch>
                  <a:fillRect/>
                </a:stretch>
              </p:blipFill>
              <p:spPr>
                <a:xfrm>
                  <a:off x="5403585" y="1120430"/>
                  <a:ext cx="17316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42" name="Ink 141">
                  <a:extLst>
                    <a:ext uri="{FF2B5EF4-FFF2-40B4-BE49-F238E27FC236}">
                      <a16:creationId xmlns:a16="http://schemas.microsoft.com/office/drawing/2014/main" id="{CF7F4EAD-511B-B71E-91F9-D54D5A6FD345}"/>
                    </a:ext>
                  </a:extLst>
                </p14:cNvPr>
                <p14:cNvContentPartPr/>
                <p14:nvPr/>
              </p14:nvContentPartPr>
              <p14:xfrm>
                <a:off x="5588625" y="1259390"/>
                <a:ext cx="72360" cy="120600"/>
              </p14:xfrm>
            </p:contentPart>
          </mc:Choice>
          <mc:Fallback>
            <p:pic>
              <p:nvPicPr>
                <p:cNvPr id="142" name="Ink 141">
                  <a:extLst>
                    <a:ext uri="{FF2B5EF4-FFF2-40B4-BE49-F238E27FC236}">
                      <a16:creationId xmlns:a16="http://schemas.microsoft.com/office/drawing/2014/main" id="{CF7F4EAD-511B-B71E-91F9-D54D5A6FD345}"/>
                    </a:ext>
                  </a:extLst>
                </p:cNvPr>
                <p:cNvPicPr/>
                <p:nvPr/>
              </p:nvPicPr>
              <p:blipFill>
                <a:blip r:embed="rId249"/>
                <a:stretch>
                  <a:fillRect/>
                </a:stretch>
              </p:blipFill>
              <p:spPr>
                <a:xfrm>
                  <a:off x="5579985" y="1250750"/>
                  <a:ext cx="9000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43" name="Ink 142">
                  <a:extLst>
                    <a:ext uri="{FF2B5EF4-FFF2-40B4-BE49-F238E27FC236}">
                      <a16:creationId xmlns:a16="http://schemas.microsoft.com/office/drawing/2014/main" id="{C256BA91-5F8D-2259-EF31-1A38CA49A886}"/>
                    </a:ext>
                  </a:extLst>
                </p14:cNvPr>
                <p14:cNvContentPartPr/>
                <p14:nvPr/>
              </p14:nvContentPartPr>
              <p14:xfrm>
                <a:off x="5620305" y="1154630"/>
                <a:ext cx="6120" cy="11880"/>
              </p14:xfrm>
            </p:contentPart>
          </mc:Choice>
          <mc:Fallback>
            <p:pic>
              <p:nvPicPr>
                <p:cNvPr id="143" name="Ink 142">
                  <a:extLst>
                    <a:ext uri="{FF2B5EF4-FFF2-40B4-BE49-F238E27FC236}">
                      <a16:creationId xmlns:a16="http://schemas.microsoft.com/office/drawing/2014/main" id="{C256BA91-5F8D-2259-EF31-1A38CA49A886}"/>
                    </a:ext>
                  </a:extLst>
                </p:cNvPr>
                <p:cNvPicPr/>
                <p:nvPr/>
              </p:nvPicPr>
              <p:blipFill>
                <a:blip r:embed="rId45"/>
                <a:stretch>
                  <a:fillRect/>
                </a:stretch>
              </p:blipFill>
              <p:spPr>
                <a:xfrm>
                  <a:off x="5611665" y="1145990"/>
                  <a:ext cx="2376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144" name="Ink 143">
                  <a:extLst>
                    <a:ext uri="{FF2B5EF4-FFF2-40B4-BE49-F238E27FC236}">
                      <a16:creationId xmlns:a16="http://schemas.microsoft.com/office/drawing/2014/main" id="{80B17465-9069-A032-15B6-56A66BB46A93}"/>
                    </a:ext>
                  </a:extLst>
                </p14:cNvPr>
                <p14:cNvContentPartPr/>
                <p14:nvPr/>
              </p14:nvContentPartPr>
              <p14:xfrm>
                <a:off x="5674665" y="1267670"/>
                <a:ext cx="132120" cy="67320"/>
              </p14:xfrm>
            </p:contentPart>
          </mc:Choice>
          <mc:Fallback>
            <p:pic>
              <p:nvPicPr>
                <p:cNvPr id="144" name="Ink 143">
                  <a:extLst>
                    <a:ext uri="{FF2B5EF4-FFF2-40B4-BE49-F238E27FC236}">
                      <a16:creationId xmlns:a16="http://schemas.microsoft.com/office/drawing/2014/main" id="{80B17465-9069-A032-15B6-56A66BB46A93}"/>
                    </a:ext>
                  </a:extLst>
                </p:cNvPr>
                <p:cNvPicPr/>
                <p:nvPr/>
              </p:nvPicPr>
              <p:blipFill>
                <a:blip r:embed="rId252"/>
                <a:stretch>
                  <a:fillRect/>
                </a:stretch>
              </p:blipFill>
              <p:spPr>
                <a:xfrm>
                  <a:off x="5665665" y="1259030"/>
                  <a:ext cx="14976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145" name="Ink 144">
                  <a:extLst>
                    <a:ext uri="{FF2B5EF4-FFF2-40B4-BE49-F238E27FC236}">
                      <a16:creationId xmlns:a16="http://schemas.microsoft.com/office/drawing/2014/main" id="{8D511C4B-5EC9-6D81-A8B9-F291CA252AAE}"/>
                    </a:ext>
                  </a:extLst>
                </p14:cNvPr>
                <p14:cNvContentPartPr/>
                <p14:nvPr/>
              </p14:nvContentPartPr>
              <p14:xfrm>
                <a:off x="5849265" y="1147790"/>
                <a:ext cx="153360" cy="194760"/>
              </p14:xfrm>
            </p:contentPart>
          </mc:Choice>
          <mc:Fallback>
            <p:pic>
              <p:nvPicPr>
                <p:cNvPr id="145" name="Ink 144">
                  <a:extLst>
                    <a:ext uri="{FF2B5EF4-FFF2-40B4-BE49-F238E27FC236}">
                      <a16:creationId xmlns:a16="http://schemas.microsoft.com/office/drawing/2014/main" id="{8D511C4B-5EC9-6D81-A8B9-F291CA252AAE}"/>
                    </a:ext>
                  </a:extLst>
                </p:cNvPr>
                <p:cNvPicPr/>
                <p:nvPr/>
              </p:nvPicPr>
              <p:blipFill>
                <a:blip r:embed="rId254"/>
                <a:stretch>
                  <a:fillRect/>
                </a:stretch>
              </p:blipFill>
              <p:spPr>
                <a:xfrm>
                  <a:off x="5840265" y="1139150"/>
                  <a:ext cx="17100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146" name="Ink 145">
                  <a:extLst>
                    <a:ext uri="{FF2B5EF4-FFF2-40B4-BE49-F238E27FC236}">
                      <a16:creationId xmlns:a16="http://schemas.microsoft.com/office/drawing/2014/main" id="{973CE02B-36E9-3A78-8441-0BA0E91E79AC}"/>
                    </a:ext>
                  </a:extLst>
                </p14:cNvPr>
                <p14:cNvContentPartPr/>
                <p14:nvPr/>
              </p14:nvContentPartPr>
              <p14:xfrm>
                <a:off x="6046185" y="1161110"/>
                <a:ext cx="28800" cy="210240"/>
              </p14:xfrm>
            </p:contentPart>
          </mc:Choice>
          <mc:Fallback>
            <p:pic>
              <p:nvPicPr>
                <p:cNvPr id="146" name="Ink 145">
                  <a:extLst>
                    <a:ext uri="{FF2B5EF4-FFF2-40B4-BE49-F238E27FC236}">
                      <a16:creationId xmlns:a16="http://schemas.microsoft.com/office/drawing/2014/main" id="{973CE02B-36E9-3A78-8441-0BA0E91E79AC}"/>
                    </a:ext>
                  </a:extLst>
                </p:cNvPr>
                <p:cNvPicPr/>
                <p:nvPr/>
              </p:nvPicPr>
              <p:blipFill>
                <a:blip r:embed="rId256"/>
                <a:stretch>
                  <a:fillRect/>
                </a:stretch>
              </p:blipFill>
              <p:spPr>
                <a:xfrm>
                  <a:off x="6037545" y="1152470"/>
                  <a:ext cx="4644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147" name="Ink 146">
                  <a:extLst>
                    <a:ext uri="{FF2B5EF4-FFF2-40B4-BE49-F238E27FC236}">
                      <a16:creationId xmlns:a16="http://schemas.microsoft.com/office/drawing/2014/main" id="{8CCF03C4-8469-B125-B86A-00C48963BE95}"/>
                    </a:ext>
                  </a:extLst>
                </p14:cNvPr>
                <p14:cNvContentPartPr/>
                <p14:nvPr/>
              </p14:nvContentPartPr>
              <p14:xfrm>
                <a:off x="6144465" y="1213310"/>
                <a:ext cx="288360" cy="361800"/>
              </p14:xfrm>
            </p:contentPart>
          </mc:Choice>
          <mc:Fallback>
            <p:pic>
              <p:nvPicPr>
                <p:cNvPr id="147" name="Ink 146">
                  <a:extLst>
                    <a:ext uri="{FF2B5EF4-FFF2-40B4-BE49-F238E27FC236}">
                      <a16:creationId xmlns:a16="http://schemas.microsoft.com/office/drawing/2014/main" id="{8CCF03C4-8469-B125-B86A-00C48963BE95}"/>
                    </a:ext>
                  </a:extLst>
                </p:cNvPr>
                <p:cNvPicPr/>
                <p:nvPr/>
              </p:nvPicPr>
              <p:blipFill>
                <a:blip r:embed="rId258"/>
                <a:stretch>
                  <a:fillRect/>
                </a:stretch>
              </p:blipFill>
              <p:spPr>
                <a:xfrm>
                  <a:off x="6135465" y="1204310"/>
                  <a:ext cx="306000" cy="37944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148" name="Ink 147">
                  <a:extLst>
                    <a:ext uri="{FF2B5EF4-FFF2-40B4-BE49-F238E27FC236}">
                      <a16:creationId xmlns:a16="http://schemas.microsoft.com/office/drawing/2014/main" id="{E1E85CF0-F832-A994-77CF-A0216C856E0F}"/>
                    </a:ext>
                  </a:extLst>
                </p14:cNvPr>
                <p14:cNvContentPartPr/>
                <p14:nvPr/>
              </p14:nvContentPartPr>
              <p14:xfrm>
                <a:off x="5476665" y="737030"/>
                <a:ext cx="29160" cy="292680"/>
              </p14:xfrm>
            </p:contentPart>
          </mc:Choice>
          <mc:Fallback>
            <p:pic>
              <p:nvPicPr>
                <p:cNvPr id="148" name="Ink 147">
                  <a:extLst>
                    <a:ext uri="{FF2B5EF4-FFF2-40B4-BE49-F238E27FC236}">
                      <a16:creationId xmlns:a16="http://schemas.microsoft.com/office/drawing/2014/main" id="{E1E85CF0-F832-A994-77CF-A0216C856E0F}"/>
                    </a:ext>
                  </a:extLst>
                </p:cNvPr>
                <p:cNvPicPr/>
                <p:nvPr/>
              </p:nvPicPr>
              <p:blipFill>
                <a:blip r:embed="rId260"/>
                <a:stretch>
                  <a:fillRect/>
                </a:stretch>
              </p:blipFill>
              <p:spPr>
                <a:xfrm>
                  <a:off x="5468025" y="728390"/>
                  <a:ext cx="46800" cy="31032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149" name="Ink 148">
                  <a:extLst>
                    <a:ext uri="{FF2B5EF4-FFF2-40B4-BE49-F238E27FC236}">
                      <a16:creationId xmlns:a16="http://schemas.microsoft.com/office/drawing/2014/main" id="{34B9BD41-8A7F-984E-8206-85EC3B8C63A1}"/>
                    </a:ext>
                  </a:extLst>
                </p14:cNvPr>
                <p14:cNvContentPartPr/>
                <p14:nvPr/>
              </p14:nvContentPartPr>
              <p14:xfrm>
                <a:off x="5473065" y="746390"/>
                <a:ext cx="2143800" cy="64440"/>
              </p14:xfrm>
            </p:contentPart>
          </mc:Choice>
          <mc:Fallback>
            <p:pic>
              <p:nvPicPr>
                <p:cNvPr id="149" name="Ink 148">
                  <a:extLst>
                    <a:ext uri="{FF2B5EF4-FFF2-40B4-BE49-F238E27FC236}">
                      <a16:creationId xmlns:a16="http://schemas.microsoft.com/office/drawing/2014/main" id="{34B9BD41-8A7F-984E-8206-85EC3B8C63A1}"/>
                    </a:ext>
                  </a:extLst>
                </p:cNvPr>
                <p:cNvPicPr/>
                <p:nvPr/>
              </p:nvPicPr>
              <p:blipFill>
                <a:blip r:embed="rId262"/>
                <a:stretch>
                  <a:fillRect/>
                </a:stretch>
              </p:blipFill>
              <p:spPr>
                <a:xfrm>
                  <a:off x="5464065" y="737390"/>
                  <a:ext cx="216144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150" name="Ink 149">
                  <a:extLst>
                    <a:ext uri="{FF2B5EF4-FFF2-40B4-BE49-F238E27FC236}">
                      <a16:creationId xmlns:a16="http://schemas.microsoft.com/office/drawing/2014/main" id="{17CD0677-7526-DA36-BC9E-904DC31B5D4F}"/>
                    </a:ext>
                  </a:extLst>
                </p14:cNvPr>
                <p14:cNvContentPartPr/>
                <p14:nvPr/>
              </p14:nvContentPartPr>
              <p14:xfrm>
                <a:off x="7435785" y="680870"/>
                <a:ext cx="147960" cy="186840"/>
              </p14:xfrm>
            </p:contentPart>
          </mc:Choice>
          <mc:Fallback>
            <p:pic>
              <p:nvPicPr>
                <p:cNvPr id="150" name="Ink 149">
                  <a:extLst>
                    <a:ext uri="{FF2B5EF4-FFF2-40B4-BE49-F238E27FC236}">
                      <a16:creationId xmlns:a16="http://schemas.microsoft.com/office/drawing/2014/main" id="{17CD0677-7526-DA36-BC9E-904DC31B5D4F}"/>
                    </a:ext>
                  </a:extLst>
                </p:cNvPr>
                <p:cNvPicPr/>
                <p:nvPr/>
              </p:nvPicPr>
              <p:blipFill>
                <a:blip r:embed="rId264"/>
                <a:stretch>
                  <a:fillRect/>
                </a:stretch>
              </p:blipFill>
              <p:spPr>
                <a:xfrm>
                  <a:off x="7427145" y="671870"/>
                  <a:ext cx="16560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151" name="Ink 150">
                  <a:extLst>
                    <a:ext uri="{FF2B5EF4-FFF2-40B4-BE49-F238E27FC236}">
                      <a16:creationId xmlns:a16="http://schemas.microsoft.com/office/drawing/2014/main" id="{50A27A7E-6E64-3024-E7A6-D372994D033F}"/>
                    </a:ext>
                  </a:extLst>
                </p14:cNvPr>
                <p14:cNvContentPartPr/>
                <p14:nvPr/>
              </p14:nvContentPartPr>
              <p14:xfrm>
                <a:off x="7818825" y="559910"/>
                <a:ext cx="2754720" cy="630360"/>
              </p14:xfrm>
            </p:contentPart>
          </mc:Choice>
          <mc:Fallback>
            <p:pic>
              <p:nvPicPr>
                <p:cNvPr id="151" name="Ink 150">
                  <a:extLst>
                    <a:ext uri="{FF2B5EF4-FFF2-40B4-BE49-F238E27FC236}">
                      <a16:creationId xmlns:a16="http://schemas.microsoft.com/office/drawing/2014/main" id="{50A27A7E-6E64-3024-E7A6-D372994D033F}"/>
                    </a:ext>
                  </a:extLst>
                </p:cNvPr>
                <p:cNvPicPr/>
                <p:nvPr/>
              </p:nvPicPr>
              <p:blipFill>
                <a:blip r:embed="rId266"/>
                <a:stretch>
                  <a:fillRect/>
                </a:stretch>
              </p:blipFill>
              <p:spPr>
                <a:xfrm>
                  <a:off x="7809825" y="550910"/>
                  <a:ext cx="2772360" cy="64800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153" name="Ink 152">
                  <a:extLst>
                    <a:ext uri="{FF2B5EF4-FFF2-40B4-BE49-F238E27FC236}">
                      <a16:creationId xmlns:a16="http://schemas.microsoft.com/office/drawing/2014/main" id="{12585DC5-FBB4-EC4B-18AB-97290DCA6A8C}"/>
                    </a:ext>
                  </a:extLst>
                </p14:cNvPr>
                <p14:cNvContentPartPr/>
                <p14:nvPr/>
              </p14:nvContentPartPr>
              <p14:xfrm>
                <a:off x="7818825" y="550190"/>
                <a:ext cx="3067920" cy="645480"/>
              </p14:xfrm>
            </p:contentPart>
          </mc:Choice>
          <mc:Fallback>
            <p:pic>
              <p:nvPicPr>
                <p:cNvPr id="153" name="Ink 152">
                  <a:extLst>
                    <a:ext uri="{FF2B5EF4-FFF2-40B4-BE49-F238E27FC236}">
                      <a16:creationId xmlns:a16="http://schemas.microsoft.com/office/drawing/2014/main" id="{12585DC5-FBB4-EC4B-18AB-97290DCA6A8C}"/>
                    </a:ext>
                  </a:extLst>
                </p:cNvPr>
                <p:cNvPicPr/>
                <p:nvPr/>
              </p:nvPicPr>
              <p:blipFill>
                <a:blip r:embed="rId268"/>
                <a:stretch>
                  <a:fillRect/>
                </a:stretch>
              </p:blipFill>
              <p:spPr>
                <a:xfrm>
                  <a:off x="7809825" y="541190"/>
                  <a:ext cx="3085560" cy="66312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154" name="Ink 153">
                  <a:extLst>
                    <a:ext uri="{FF2B5EF4-FFF2-40B4-BE49-F238E27FC236}">
                      <a16:creationId xmlns:a16="http://schemas.microsoft.com/office/drawing/2014/main" id="{9EA42B88-47AE-E495-22CF-B5380C00E8F9}"/>
                    </a:ext>
                  </a:extLst>
                </p14:cNvPr>
                <p14:cNvContentPartPr/>
                <p14:nvPr/>
              </p14:nvContentPartPr>
              <p14:xfrm>
                <a:off x="8154705" y="749990"/>
                <a:ext cx="86400" cy="198360"/>
              </p14:xfrm>
            </p:contentPart>
          </mc:Choice>
          <mc:Fallback>
            <p:pic>
              <p:nvPicPr>
                <p:cNvPr id="154" name="Ink 153">
                  <a:extLst>
                    <a:ext uri="{FF2B5EF4-FFF2-40B4-BE49-F238E27FC236}">
                      <a16:creationId xmlns:a16="http://schemas.microsoft.com/office/drawing/2014/main" id="{9EA42B88-47AE-E495-22CF-B5380C00E8F9}"/>
                    </a:ext>
                  </a:extLst>
                </p:cNvPr>
                <p:cNvPicPr/>
                <p:nvPr/>
              </p:nvPicPr>
              <p:blipFill>
                <a:blip r:embed="rId270"/>
                <a:stretch>
                  <a:fillRect/>
                </a:stretch>
              </p:blipFill>
              <p:spPr>
                <a:xfrm>
                  <a:off x="8145705" y="740990"/>
                  <a:ext cx="10404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155" name="Ink 154">
                  <a:extLst>
                    <a:ext uri="{FF2B5EF4-FFF2-40B4-BE49-F238E27FC236}">
                      <a16:creationId xmlns:a16="http://schemas.microsoft.com/office/drawing/2014/main" id="{06B5B897-A134-A43A-769A-FC33209F05B7}"/>
                    </a:ext>
                  </a:extLst>
                </p14:cNvPr>
                <p14:cNvContentPartPr/>
                <p14:nvPr/>
              </p14:nvContentPartPr>
              <p14:xfrm>
                <a:off x="8018625" y="678350"/>
                <a:ext cx="552600" cy="96120"/>
              </p14:xfrm>
            </p:contentPart>
          </mc:Choice>
          <mc:Fallback>
            <p:pic>
              <p:nvPicPr>
                <p:cNvPr id="155" name="Ink 154">
                  <a:extLst>
                    <a:ext uri="{FF2B5EF4-FFF2-40B4-BE49-F238E27FC236}">
                      <a16:creationId xmlns:a16="http://schemas.microsoft.com/office/drawing/2014/main" id="{06B5B897-A134-A43A-769A-FC33209F05B7}"/>
                    </a:ext>
                  </a:extLst>
                </p:cNvPr>
                <p:cNvPicPr/>
                <p:nvPr/>
              </p:nvPicPr>
              <p:blipFill>
                <a:blip r:embed="rId272"/>
                <a:stretch>
                  <a:fillRect/>
                </a:stretch>
              </p:blipFill>
              <p:spPr>
                <a:xfrm>
                  <a:off x="8009625" y="669710"/>
                  <a:ext cx="57024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156" name="Ink 155">
                  <a:extLst>
                    <a:ext uri="{FF2B5EF4-FFF2-40B4-BE49-F238E27FC236}">
                      <a16:creationId xmlns:a16="http://schemas.microsoft.com/office/drawing/2014/main" id="{6D4393A9-DE6E-318F-D5E5-D5C549E4CC4A}"/>
                    </a:ext>
                  </a:extLst>
                </p14:cNvPr>
                <p14:cNvContentPartPr/>
                <p14:nvPr/>
              </p14:nvContentPartPr>
              <p14:xfrm>
                <a:off x="8164065" y="845750"/>
                <a:ext cx="352080" cy="105120"/>
              </p14:xfrm>
            </p:contentPart>
          </mc:Choice>
          <mc:Fallback>
            <p:pic>
              <p:nvPicPr>
                <p:cNvPr id="156" name="Ink 155">
                  <a:extLst>
                    <a:ext uri="{FF2B5EF4-FFF2-40B4-BE49-F238E27FC236}">
                      <a16:creationId xmlns:a16="http://schemas.microsoft.com/office/drawing/2014/main" id="{6D4393A9-DE6E-318F-D5E5-D5C549E4CC4A}"/>
                    </a:ext>
                  </a:extLst>
                </p:cNvPr>
                <p:cNvPicPr/>
                <p:nvPr/>
              </p:nvPicPr>
              <p:blipFill>
                <a:blip r:embed="rId274"/>
                <a:stretch>
                  <a:fillRect/>
                </a:stretch>
              </p:blipFill>
              <p:spPr>
                <a:xfrm>
                  <a:off x="8155065" y="837110"/>
                  <a:ext cx="36972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157" name="Ink 156">
                  <a:extLst>
                    <a:ext uri="{FF2B5EF4-FFF2-40B4-BE49-F238E27FC236}">
                      <a16:creationId xmlns:a16="http://schemas.microsoft.com/office/drawing/2014/main" id="{C3C04A8D-711B-D7E1-BFC8-715819E0D812}"/>
                    </a:ext>
                  </a:extLst>
                </p14:cNvPr>
                <p14:cNvContentPartPr/>
                <p14:nvPr/>
              </p14:nvContentPartPr>
              <p14:xfrm>
                <a:off x="8522265" y="781670"/>
                <a:ext cx="6120" cy="5040"/>
              </p14:xfrm>
            </p:contentPart>
          </mc:Choice>
          <mc:Fallback>
            <p:pic>
              <p:nvPicPr>
                <p:cNvPr id="157" name="Ink 156">
                  <a:extLst>
                    <a:ext uri="{FF2B5EF4-FFF2-40B4-BE49-F238E27FC236}">
                      <a16:creationId xmlns:a16="http://schemas.microsoft.com/office/drawing/2014/main" id="{C3C04A8D-711B-D7E1-BFC8-715819E0D812}"/>
                    </a:ext>
                  </a:extLst>
                </p:cNvPr>
                <p:cNvPicPr/>
                <p:nvPr/>
              </p:nvPicPr>
              <p:blipFill>
                <a:blip r:embed="rId177"/>
                <a:stretch>
                  <a:fillRect/>
                </a:stretch>
              </p:blipFill>
              <p:spPr>
                <a:xfrm>
                  <a:off x="8513625" y="772670"/>
                  <a:ext cx="2376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58" name="Ink 157">
                  <a:extLst>
                    <a:ext uri="{FF2B5EF4-FFF2-40B4-BE49-F238E27FC236}">
                      <a16:creationId xmlns:a16="http://schemas.microsoft.com/office/drawing/2014/main" id="{3E270E11-A31A-CFEB-6E2E-D18FE392C22A}"/>
                    </a:ext>
                  </a:extLst>
                </p14:cNvPr>
                <p14:cNvContentPartPr/>
                <p14:nvPr/>
              </p14:nvContentPartPr>
              <p14:xfrm>
                <a:off x="8612985" y="853670"/>
                <a:ext cx="131040" cy="100080"/>
              </p14:xfrm>
            </p:contentPart>
          </mc:Choice>
          <mc:Fallback>
            <p:pic>
              <p:nvPicPr>
                <p:cNvPr id="158" name="Ink 157">
                  <a:extLst>
                    <a:ext uri="{FF2B5EF4-FFF2-40B4-BE49-F238E27FC236}">
                      <a16:creationId xmlns:a16="http://schemas.microsoft.com/office/drawing/2014/main" id="{3E270E11-A31A-CFEB-6E2E-D18FE392C22A}"/>
                    </a:ext>
                  </a:extLst>
                </p:cNvPr>
                <p:cNvPicPr/>
                <p:nvPr/>
              </p:nvPicPr>
              <p:blipFill>
                <a:blip r:embed="rId277"/>
                <a:stretch>
                  <a:fillRect/>
                </a:stretch>
              </p:blipFill>
              <p:spPr>
                <a:xfrm>
                  <a:off x="8604345" y="845030"/>
                  <a:ext cx="14868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59" name="Ink 158">
                  <a:extLst>
                    <a:ext uri="{FF2B5EF4-FFF2-40B4-BE49-F238E27FC236}">
                      <a16:creationId xmlns:a16="http://schemas.microsoft.com/office/drawing/2014/main" id="{2A45717B-3361-13C8-81E8-7CAEC19BB3E8}"/>
                    </a:ext>
                  </a:extLst>
                </p14:cNvPr>
                <p14:cNvContentPartPr/>
                <p14:nvPr/>
              </p14:nvContentPartPr>
              <p14:xfrm>
                <a:off x="8789385" y="858350"/>
                <a:ext cx="242280" cy="108000"/>
              </p14:xfrm>
            </p:contentPart>
          </mc:Choice>
          <mc:Fallback>
            <p:pic>
              <p:nvPicPr>
                <p:cNvPr id="159" name="Ink 158">
                  <a:extLst>
                    <a:ext uri="{FF2B5EF4-FFF2-40B4-BE49-F238E27FC236}">
                      <a16:creationId xmlns:a16="http://schemas.microsoft.com/office/drawing/2014/main" id="{2A45717B-3361-13C8-81E8-7CAEC19BB3E8}"/>
                    </a:ext>
                  </a:extLst>
                </p:cNvPr>
                <p:cNvPicPr/>
                <p:nvPr/>
              </p:nvPicPr>
              <p:blipFill>
                <a:blip r:embed="rId279"/>
                <a:stretch>
                  <a:fillRect/>
                </a:stretch>
              </p:blipFill>
              <p:spPr>
                <a:xfrm>
                  <a:off x="8780745" y="849350"/>
                  <a:ext cx="25992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60" name="Ink 159">
                  <a:extLst>
                    <a:ext uri="{FF2B5EF4-FFF2-40B4-BE49-F238E27FC236}">
                      <a16:creationId xmlns:a16="http://schemas.microsoft.com/office/drawing/2014/main" id="{188684E3-66D2-3348-5840-025C2A547B49}"/>
                    </a:ext>
                  </a:extLst>
                </p14:cNvPr>
                <p14:cNvContentPartPr/>
                <p14:nvPr/>
              </p14:nvContentPartPr>
              <p14:xfrm>
                <a:off x="8942025" y="764750"/>
                <a:ext cx="6480" cy="21960"/>
              </p14:xfrm>
            </p:contentPart>
          </mc:Choice>
          <mc:Fallback>
            <p:pic>
              <p:nvPicPr>
                <p:cNvPr id="160" name="Ink 159">
                  <a:extLst>
                    <a:ext uri="{FF2B5EF4-FFF2-40B4-BE49-F238E27FC236}">
                      <a16:creationId xmlns:a16="http://schemas.microsoft.com/office/drawing/2014/main" id="{188684E3-66D2-3348-5840-025C2A547B49}"/>
                    </a:ext>
                  </a:extLst>
                </p:cNvPr>
                <p:cNvPicPr/>
                <p:nvPr/>
              </p:nvPicPr>
              <p:blipFill>
                <a:blip r:embed="rId281"/>
                <a:stretch>
                  <a:fillRect/>
                </a:stretch>
              </p:blipFill>
              <p:spPr>
                <a:xfrm>
                  <a:off x="8933385" y="756110"/>
                  <a:ext cx="2412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61" name="Ink 160">
                  <a:extLst>
                    <a:ext uri="{FF2B5EF4-FFF2-40B4-BE49-F238E27FC236}">
                      <a16:creationId xmlns:a16="http://schemas.microsoft.com/office/drawing/2014/main" id="{DCD2DE9B-24D3-F537-BBE1-908E82377D80}"/>
                    </a:ext>
                  </a:extLst>
                </p14:cNvPr>
                <p14:cNvContentPartPr/>
                <p14:nvPr/>
              </p14:nvContentPartPr>
              <p14:xfrm>
                <a:off x="9143985" y="792110"/>
                <a:ext cx="168840" cy="168840"/>
              </p14:xfrm>
            </p:contentPart>
          </mc:Choice>
          <mc:Fallback>
            <p:pic>
              <p:nvPicPr>
                <p:cNvPr id="161" name="Ink 160">
                  <a:extLst>
                    <a:ext uri="{FF2B5EF4-FFF2-40B4-BE49-F238E27FC236}">
                      <a16:creationId xmlns:a16="http://schemas.microsoft.com/office/drawing/2014/main" id="{DCD2DE9B-24D3-F537-BBE1-908E82377D80}"/>
                    </a:ext>
                  </a:extLst>
                </p:cNvPr>
                <p:cNvPicPr/>
                <p:nvPr/>
              </p:nvPicPr>
              <p:blipFill>
                <a:blip r:embed="rId283"/>
                <a:stretch>
                  <a:fillRect/>
                </a:stretch>
              </p:blipFill>
              <p:spPr>
                <a:xfrm>
                  <a:off x="9135345" y="783110"/>
                  <a:ext cx="18648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62" name="Ink 161">
                  <a:extLst>
                    <a:ext uri="{FF2B5EF4-FFF2-40B4-BE49-F238E27FC236}">
                      <a16:creationId xmlns:a16="http://schemas.microsoft.com/office/drawing/2014/main" id="{B00228FD-E963-209C-A9FA-08E238E7E9D1}"/>
                    </a:ext>
                  </a:extLst>
                </p14:cNvPr>
                <p14:cNvContentPartPr/>
                <p14:nvPr/>
              </p14:nvContentPartPr>
              <p14:xfrm>
                <a:off x="9414705" y="812990"/>
                <a:ext cx="94680" cy="192240"/>
              </p14:xfrm>
            </p:contentPart>
          </mc:Choice>
          <mc:Fallback>
            <p:pic>
              <p:nvPicPr>
                <p:cNvPr id="162" name="Ink 161">
                  <a:extLst>
                    <a:ext uri="{FF2B5EF4-FFF2-40B4-BE49-F238E27FC236}">
                      <a16:creationId xmlns:a16="http://schemas.microsoft.com/office/drawing/2014/main" id="{B00228FD-E963-209C-A9FA-08E238E7E9D1}"/>
                    </a:ext>
                  </a:extLst>
                </p:cNvPr>
                <p:cNvPicPr/>
                <p:nvPr/>
              </p:nvPicPr>
              <p:blipFill>
                <a:blip r:embed="rId285"/>
                <a:stretch>
                  <a:fillRect/>
                </a:stretch>
              </p:blipFill>
              <p:spPr>
                <a:xfrm>
                  <a:off x="9405705" y="804350"/>
                  <a:ext cx="11232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63" name="Ink 162">
                  <a:extLst>
                    <a:ext uri="{FF2B5EF4-FFF2-40B4-BE49-F238E27FC236}">
                      <a16:creationId xmlns:a16="http://schemas.microsoft.com/office/drawing/2014/main" id="{620716F5-0479-A485-938D-B8D8B9C768EA}"/>
                    </a:ext>
                  </a:extLst>
                </p14:cNvPr>
                <p14:cNvContentPartPr/>
                <p14:nvPr/>
              </p14:nvContentPartPr>
              <p14:xfrm>
                <a:off x="9573105" y="813710"/>
                <a:ext cx="127440" cy="233640"/>
              </p14:xfrm>
            </p:contentPart>
          </mc:Choice>
          <mc:Fallback>
            <p:pic>
              <p:nvPicPr>
                <p:cNvPr id="163" name="Ink 162">
                  <a:extLst>
                    <a:ext uri="{FF2B5EF4-FFF2-40B4-BE49-F238E27FC236}">
                      <a16:creationId xmlns:a16="http://schemas.microsoft.com/office/drawing/2014/main" id="{620716F5-0479-A485-938D-B8D8B9C768EA}"/>
                    </a:ext>
                  </a:extLst>
                </p:cNvPr>
                <p:cNvPicPr/>
                <p:nvPr/>
              </p:nvPicPr>
              <p:blipFill>
                <a:blip r:embed="rId287"/>
                <a:stretch>
                  <a:fillRect/>
                </a:stretch>
              </p:blipFill>
              <p:spPr>
                <a:xfrm>
                  <a:off x="9564465" y="804710"/>
                  <a:ext cx="145080" cy="251280"/>
                </a:xfrm>
                <a:prstGeom prst="rect">
                  <a:avLst/>
                </a:prstGeom>
              </p:spPr>
            </p:pic>
          </mc:Fallback>
        </mc:AlternateContent>
      </p:grpSp>
      <p:grpSp>
        <p:nvGrpSpPr>
          <p:cNvPr id="192" name="Group 191">
            <a:extLst>
              <a:ext uri="{FF2B5EF4-FFF2-40B4-BE49-F238E27FC236}">
                <a16:creationId xmlns:a16="http://schemas.microsoft.com/office/drawing/2014/main" id="{C551393A-D1C1-2917-B9D0-DFB86D88B31E}"/>
              </a:ext>
            </a:extLst>
          </p:cNvPr>
          <p:cNvGrpSpPr/>
          <p:nvPr/>
        </p:nvGrpSpPr>
        <p:grpSpPr>
          <a:xfrm>
            <a:off x="8446665" y="1498070"/>
            <a:ext cx="3628440" cy="2366280"/>
            <a:chOff x="8446665" y="1498070"/>
            <a:chExt cx="3628440" cy="2366280"/>
          </a:xfrm>
        </p:grpSpPr>
        <mc:AlternateContent xmlns:mc="http://schemas.openxmlformats.org/markup-compatibility/2006">
          <mc:Choice xmlns:p14="http://schemas.microsoft.com/office/powerpoint/2010/main" Requires="p14">
            <p:contentPart p14:bwMode="auto" r:id="rId288">
              <p14:nvContentPartPr>
                <p14:cNvPr id="165" name="Ink 164">
                  <a:extLst>
                    <a:ext uri="{FF2B5EF4-FFF2-40B4-BE49-F238E27FC236}">
                      <a16:creationId xmlns:a16="http://schemas.microsoft.com/office/drawing/2014/main" id="{F2E7423F-78A7-3815-6F75-68FE5C593C9D}"/>
                    </a:ext>
                  </a:extLst>
                </p14:cNvPr>
                <p14:cNvContentPartPr/>
                <p14:nvPr/>
              </p14:nvContentPartPr>
              <p14:xfrm>
                <a:off x="8512545" y="1498070"/>
                <a:ext cx="91080" cy="876240"/>
              </p14:xfrm>
            </p:contentPart>
          </mc:Choice>
          <mc:Fallback>
            <p:pic>
              <p:nvPicPr>
                <p:cNvPr id="165" name="Ink 164">
                  <a:extLst>
                    <a:ext uri="{FF2B5EF4-FFF2-40B4-BE49-F238E27FC236}">
                      <a16:creationId xmlns:a16="http://schemas.microsoft.com/office/drawing/2014/main" id="{F2E7423F-78A7-3815-6F75-68FE5C593C9D}"/>
                    </a:ext>
                  </a:extLst>
                </p:cNvPr>
                <p:cNvPicPr/>
                <p:nvPr/>
              </p:nvPicPr>
              <p:blipFill>
                <a:blip r:embed="rId289"/>
                <a:stretch>
                  <a:fillRect/>
                </a:stretch>
              </p:blipFill>
              <p:spPr>
                <a:xfrm>
                  <a:off x="8503545" y="1489430"/>
                  <a:ext cx="108720" cy="89388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66" name="Ink 165">
                  <a:extLst>
                    <a:ext uri="{FF2B5EF4-FFF2-40B4-BE49-F238E27FC236}">
                      <a16:creationId xmlns:a16="http://schemas.microsoft.com/office/drawing/2014/main" id="{9C832BD9-C529-9A3F-BCE5-2C6E87062DEB}"/>
                    </a:ext>
                  </a:extLst>
                </p14:cNvPr>
                <p14:cNvContentPartPr/>
                <p14:nvPr/>
              </p14:nvContentPartPr>
              <p14:xfrm>
                <a:off x="8446665" y="1504190"/>
                <a:ext cx="2104560" cy="1073520"/>
              </p14:xfrm>
            </p:contentPart>
          </mc:Choice>
          <mc:Fallback>
            <p:pic>
              <p:nvPicPr>
                <p:cNvPr id="166" name="Ink 165">
                  <a:extLst>
                    <a:ext uri="{FF2B5EF4-FFF2-40B4-BE49-F238E27FC236}">
                      <a16:creationId xmlns:a16="http://schemas.microsoft.com/office/drawing/2014/main" id="{9C832BD9-C529-9A3F-BCE5-2C6E87062DEB}"/>
                    </a:ext>
                  </a:extLst>
                </p:cNvPr>
                <p:cNvPicPr/>
                <p:nvPr/>
              </p:nvPicPr>
              <p:blipFill>
                <a:blip r:embed="rId291"/>
                <a:stretch>
                  <a:fillRect/>
                </a:stretch>
              </p:blipFill>
              <p:spPr>
                <a:xfrm>
                  <a:off x="8438025" y="1495550"/>
                  <a:ext cx="2122200" cy="109116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67" name="Ink 166">
                  <a:extLst>
                    <a:ext uri="{FF2B5EF4-FFF2-40B4-BE49-F238E27FC236}">
                      <a16:creationId xmlns:a16="http://schemas.microsoft.com/office/drawing/2014/main" id="{8012D9A6-055C-2545-719A-A58702D1743F}"/>
                    </a:ext>
                  </a:extLst>
                </p14:cNvPr>
                <p14:cNvContentPartPr/>
                <p14:nvPr/>
              </p14:nvContentPartPr>
              <p14:xfrm>
                <a:off x="8858865" y="1931150"/>
                <a:ext cx="930240" cy="47160"/>
              </p14:xfrm>
            </p:contentPart>
          </mc:Choice>
          <mc:Fallback>
            <p:pic>
              <p:nvPicPr>
                <p:cNvPr id="167" name="Ink 166">
                  <a:extLst>
                    <a:ext uri="{FF2B5EF4-FFF2-40B4-BE49-F238E27FC236}">
                      <a16:creationId xmlns:a16="http://schemas.microsoft.com/office/drawing/2014/main" id="{8012D9A6-055C-2545-719A-A58702D1743F}"/>
                    </a:ext>
                  </a:extLst>
                </p:cNvPr>
                <p:cNvPicPr/>
                <p:nvPr/>
              </p:nvPicPr>
              <p:blipFill>
                <a:blip r:embed="rId293"/>
                <a:stretch>
                  <a:fillRect/>
                </a:stretch>
              </p:blipFill>
              <p:spPr>
                <a:xfrm>
                  <a:off x="8850225" y="1922510"/>
                  <a:ext cx="94788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68" name="Ink 167">
                  <a:extLst>
                    <a:ext uri="{FF2B5EF4-FFF2-40B4-BE49-F238E27FC236}">
                      <a16:creationId xmlns:a16="http://schemas.microsoft.com/office/drawing/2014/main" id="{43487403-7336-5924-61CC-BC51175F58AB}"/>
                    </a:ext>
                  </a:extLst>
                </p14:cNvPr>
                <p14:cNvContentPartPr/>
                <p14:nvPr/>
              </p14:nvContentPartPr>
              <p14:xfrm>
                <a:off x="8947785" y="2089910"/>
                <a:ext cx="762120" cy="28440"/>
              </p14:xfrm>
            </p:contentPart>
          </mc:Choice>
          <mc:Fallback>
            <p:pic>
              <p:nvPicPr>
                <p:cNvPr id="168" name="Ink 167">
                  <a:extLst>
                    <a:ext uri="{FF2B5EF4-FFF2-40B4-BE49-F238E27FC236}">
                      <a16:creationId xmlns:a16="http://schemas.microsoft.com/office/drawing/2014/main" id="{43487403-7336-5924-61CC-BC51175F58AB}"/>
                    </a:ext>
                  </a:extLst>
                </p:cNvPr>
                <p:cNvPicPr/>
                <p:nvPr/>
              </p:nvPicPr>
              <p:blipFill>
                <a:blip r:embed="rId295"/>
                <a:stretch>
                  <a:fillRect/>
                </a:stretch>
              </p:blipFill>
              <p:spPr>
                <a:xfrm>
                  <a:off x="8938785" y="2081270"/>
                  <a:ext cx="77976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69" name="Ink 168">
                  <a:extLst>
                    <a:ext uri="{FF2B5EF4-FFF2-40B4-BE49-F238E27FC236}">
                      <a16:creationId xmlns:a16="http://schemas.microsoft.com/office/drawing/2014/main" id="{EBDD1F09-E5FE-8ACA-F851-B1C28E17C957}"/>
                    </a:ext>
                  </a:extLst>
                </p14:cNvPr>
                <p14:cNvContentPartPr/>
                <p14:nvPr/>
              </p14:nvContentPartPr>
              <p14:xfrm>
                <a:off x="8985225" y="2192510"/>
                <a:ext cx="946440" cy="112680"/>
              </p14:xfrm>
            </p:contentPart>
          </mc:Choice>
          <mc:Fallback>
            <p:pic>
              <p:nvPicPr>
                <p:cNvPr id="169" name="Ink 168">
                  <a:extLst>
                    <a:ext uri="{FF2B5EF4-FFF2-40B4-BE49-F238E27FC236}">
                      <a16:creationId xmlns:a16="http://schemas.microsoft.com/office/drawing/2014/main" id="{EBDD1F09-E5FE-8ACA-F851-B1C28E17C957}"/>
                    </a:ext>
                  </a:extLst>
                </p:cNvPr>
                <p:cNvPicPr/>
                <p:nvPr/>
              </p:nvPicPr>
              <p:blipFill>
                <a:blip r:embed="rId297"/>
                <a:stretch>
                  <a:fillRect/>
                </a:stretch>
              </p:blipFill>
              <p:spPr>
                <a:xfrm>
                  <a:off x="8976225" y="2183870"/>
                  <a:ext cx="96408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71" name="Ink 170">
                  <a:extLst>
                    <a:ext uri="{FF2B5EF4-FFF2-40B4-BE49-F238E27FC236}">
                      <a16:creationId xmlns:a16="http://schemas.microsoft.com/office/drawing/2014/main" id="{ABAF87F8-9852-DBD4-9DD2-9ECB44358665}"/>
                    </a:ext>
                  </a:extLst>
                </p14:cNvPr>
                <p14:cNvContentPartPr/>
                <p14:nvPr/>
              </p14:nvContentPartPr>
              <p14:xfrm>
                <a:off x="9955065" y="1931150"/>
                <a:ext cx="153360" cy="112680"/>
              </p14:xfrm>
            </p:contentPart>
          </mc:Choice>
          <mc:Fallback>
            <p:pic>
              <p:nvPicPr>
                <p:cNvPr id="171" name="Ink 170">
                  <a:extLst>
                    <a:ext uri="{FF2B5EF4-FFF2-40B4-BE49-F238E27FC236}">
                      <a16:creationId xmlns:a16="http://schemas.microsoft.com/office/drawing/2014/main" id="{ABAF87F8-9852-DBD4-9DD2-9ECB44358665}"/>
                    </a:ext>
                  </a:extLst>
                </p:cNvPr>
                <p:cNvPicPr/>
                <p:nvPr/>
              </p:nvPicPr>
              <p:blipFill>
                <a:blip r:embed="rId299"/>
                <a:stretch>
                  <a:fillRect/>
                </a:stretch>
              </p:blipFill>
              <p:spPr>
                <a:xfrm>
                  <a:off x="9946065" y="1922510"/>
                  <a:ext cx="17100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72" name="Ink 171">
                  <a:extLst>
                    <a:ext uri="{FF2B5EF4-FFF2-40B4-BE49-F238E27FC236}">
                      <a16:creationId xmlns:a16="http://schemas.microsoft.com/office/drawing/2014/main" id="{53B8B8E8-B417-F4ED-EF99-B24E9991DAA9}"/>
                    </a:ext>
                  </a:extLst>
                </p14:cNvPr>
                <p14:cNvContentPartPr/>
                <p14:nvPr/>
              </p14:nvContentPartPr>
              <p14:xfrm>
                <a:off x="10133625" y="1978310"/>
                <a:ext cx="996840" cy="766080"/>
              </p14:xfrm>
            </p:contentPart>
          </mc:Choice>
          <mc:Fallback>
            <p:pic>
              <p:nvPicPr>
                <p:cNvPr id="172" name="Ink 171">
                  <a:extLst>
                    <a:ext uri="{FF2B5EF4-FFF2-40B4-BE49-F238E27FC236}">
                      <a16:creationId xmlns:a16="http://schemas.microsoft.com/office/drawing/2014/main" id="{53B8B8E8-B417-F4ED-EF99-B24E9991DAA9}"/>
                    </a:ext>
                  </a:extLst>
                </p:cNvPr>
                <p:cNvPicPr/>
                <p:nvPr/>
              </p:nvPicPr>
              <p:blipFill>
                <a:blip r:embed="rId301"/>
                <a:stretch>
                  <a:fillRect/>
                </a:stretch>
              </p:blipFill>
              <p:spPr>
                <a:xfrm>
                  <a:off x="10124985" y="1969310"/>
                  <a:ext cx="1014480" cy="78372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73" name="Ink 172">
                  <a:extLst>
                    <a:ext uri="{FF2B5EF4-FFF2-40B4-BE49-F238E27FC236}">
                      <a16:creationId xmlns:a16="http://schemas.microsoft.com/office/drawing/2014/main" id="{3C19B4FB-72A4-D1E5-7FAD-FCA4A9DE6C9D}"/>
                    </a:ext>
                  </a:extLst>
                </p14:cNvPr>
                <p14:cNvContentPartPr/>
                <p14:nvPr/>
              </p14:nvContentPartPr>
              <p14:xfrm>
                <a:off x="10953705" y="2649710"/>
                <a:ext cx="63720" cy="56520"/>
              </p14:xfrm>
            </p:contentPart>
          </mc:Choice>
          <mc:Fallback>
            <p:pic>
              <p:nvPicPr>
                <p:cNvPr id="173" name="Ink 172">
                  <a:extLst>
                    <a:ext uri="{FF2B5EF4-FFF2-40B4-BE49-F238E27FC236}">
                      <a16:creationId xmlns:a16="http://schemas.microsoft.com/office/drawing/2014/main" id="{3C19B4FB-72A4-D1E5-7FAD-FCA4A9DE6C9D}"/>
                    </a:ext>
                  </a:extLst>
                </p:cNvPr>
                <p:cNvPicPr/>
                <p:nvPr/>
              </p:nvPicPr>
              <p:blipFill>
                <a:blip r:embed="rId303"/>
                <a:stretch>
                  <a:fillRect/>
                </a:stretch>
              </p:blipFill>
              <p:spPr>
                <a:xfrm>
                  <a:off x="10945065" y="2641070"/>
                  <a:ext cx="8136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74" name="Ink 173">
                  <a:extLst>
                    <a:ext uri="{FF2B5EF4-FFF2-40B4-BE49-F238E27FC236}">
                      <a16:creationId xmlns:a16="http://schemas.microsoft.com/office/drawing/2014/main" id="{091FD1CE-5C49-CCAE-3A8C-C4C4408F8814}"/>
                    </a:ext>
                  </a:extLst>
                </p14:cNvPr>
                <p14:cNvContentPartPr/>
                <p14:nvPr/>
              </p14:nvContentPartPr>
              <p14:xfrm>
                <a:off x="11079705" y="2696510"/>
                <a:ext cx="105480" cy="29520"/>
              </p14:xfrm>
            </p:contentPart>
          </mc:Choice>
          <mc:Fallback>
            <p:pic>
              <p:nvPicPr>
                <p:cNvPr id="174" name="Ink 173">
                  <a:extLst>
                    <a:ext uri="{FF2B5EF4-FFF2-40B4-BE49-F238E27FC236}">
                      <a16:creationId xmlns:a16="http://schemas.microsoft.com/office/drawing/2014/main" id="{091FD1CE-5C49-CCAE-3A8C-C4C4408F8814}"/>
                    </a:ext>
                  </a:extLst>
                </p:cNvPr>
                <p:cNvPicPr/>
                <p:nvPr/>
              </p:nvPicPr>
              <p:blipFill>
                <a:blip r:embed="rId305"/>
                <a:stretch>
                  <a:fillRect/>
                </a:stretch>
              </p:blipFill>
              <p:spPr>
                <a:xfrm>
                  <a:off x="11070705" y="2687870"/>
                  <a:ext cx="12312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75" name="Ink 174">
                  <a:extLst>
                    <a:ext uri="{FF2B5EF4-FFF2-40B4-BE49-F238E27FC236}">
                      <a16:creationId xmlns:a16="http://schemas.microsoft.com/office/drawing/2014/main" id="{DAA72019-668C-4B57-057E-D32497C2210D}"/>
                    </a:ext>
                  </a:extLst>
                </p14:cNvPr>
                <p14:cNvContentPartPr/>
                <p14:nvPr/>
              </p14:nvContentPartPr>
              <p14:xfrm>
                <a:off x="10204185" y="2808470"/>
                <a:ext cx="92160" cy="914760"/>
              </p14:xfrm>
            </p:contentPart>
          </mc:Choice>
          <mc:Fallback>
            <p:pic>
              <p:nvPicPr>
                <p:cNvPr id="175" name="Ink 174">
                  <a:extLst>
                    <a:ext uri="{FF2B5EF4-FFF2-40B4-BE49-F238E27FC236}">
                      <a16:creationId xmlns:a16="http://schemas.microsoft.com/office/drawing/2014/main" id="{DAA72019-668C-4B57-057E-D32497C2210D}"/>
                    </a:ext>
                  </a:extLst>
                </p:cNvPr>
                <p:cNvPicPr/>
                <p:nvPr/>
              </p:nvPicPr>
              <p:blipFill>
                <a:blip r:embed="rId307"/>
                <a:stretch>
                  <a:fillRect/>
                </a:stretch>
              </p:blipFill>
              <p:spPr>
                <a:xfrm>
                  <a:off x="10195545" y="2799470"/>
                  <a:ext cx="109800" cy="93240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76" name="Ink 175">
                  <a:extLst>
                    <a:ext uri="{FF2B5EF4-FFF2-40B4-BE49-F238E27FC236}">
                      <a16:creationId xmlns:a16="http://schemas.microsoft.com/office/drawing/2014/main" id="{D787E0F4-E067-8892-E39C-F06E5EC9EED0}"/>
                    </a:ext>
                  </a:extLst>
                </p14:cNvPr>
                <p14:cNvContentPartPr/>
                <p14:nvPr/>
              </p14:nvContentPartPr>
              <p14:xfrm>
                <a:off x="10225065" y="2789390"/>
                <a:ext cx="1850040" cy="1074960"/>
              </p14:xfrm>
            </p:contentPart>
          </mc:Choice>
          <mc:Fallback>
            <p:pic>
              <p:nvPicPr>
                <p:cNvPr id="176" name="Ink 175">
                  <a:extLst>
                    <a:ext uri="{FF2B5EF4-FFF2-40B4-BE49-F238E27FC236}">
                      <a16:creationId xmlns:a16="http://schemas.microsoft.com/office/drawing/2014/main" id="{D787E0F4-E067-8892-E39C-F06E5EC9EED0}"/>
                    </a:ext>
                  </a:extLst>
                </p:cNvPr>
                <p:cNvPicPr/>
                <p:nvPr/>
              </p:nvPicPr>
              <p:blipFill>
                <a:blip r:embed="rId309"/>
                <a:stretch>
                  <a:fillRect/>
                </a:stretch>
              </p:blipFill>
              <p:spPr>
                <a:xfrm>
                  <a:off x="10216065" y="2780750"/>
                  <a:ext cx="1867680" cy="109260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78" name="Ink 177">
                  <a:extLst>
                    <a:ext uri="{FF2B5EF4-FFF2-40B4-BE49-F238E27FC236}">
                      <a16:creationId xmlns:a16="http://schemas.microsoft.com/office/drawing/2014/main" id="{585B9AC6-FA18-D4FB-EC9B-9725FD86630A}"/>
                    </a:ext>
                  </a:extLst>
                </p14:cNvPr>
                <p14:cNvContentPartPr/>
                <p14:nvPr/>
              </p14:nvContentPartPr>
              <p14:xfrm>
                <a:off x="10347465" y="3336590"/>
                <a:ext cx="85320" cy="284760"/>
              </p14:xfrm>
            </p:contentPart>
          </mc:Choice>
          <mc:Fallback>
            <p:pic>
              <p:nvPicPr>
                <p:cNvPr id="178" name="Ink 177">
                  <a:extLst>
                    <a:ext uri="{FF2B5EF4-FFF2-40B4-BE49-F238E27FC236}">
                      <a16:creationId xmlns:a16="http://schemas.microsoft.com/office/drawing/2014/main" id="{585B9AC6-FA18-D4FB-EC9B-9725FD86630A}"/>
                    </a:ext>
                  </a:extLst>
                </p:cNvPr>
                <p:cNvPicPr/>
                <p:nvPr/>
              </p:nvPicPr>
              <p:blipFill>
                <a:blip r:embed="rId311"/>
                <a:stretch>
                  <a:fillRect/>
                </a:stretch>
              </p:blipFill>
              <p:spPr>
                <a:xfrm>
                  <a:off x="10338465" y="3327950"/>
                  <a:ext cx="102960" cy="30240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79" name="Ink 178">
                  <a:extLst>
                    <a:ext uri="{FF2B5EF4-FFF2-40B4-BE49-F238E27FC236}">
                      <a16:creationId xmlns:a16="http://schemas.microsoft.com/office/drawing/2014/main" id="{247D7B12-CEC1-2742-FB12-38E5D1F3D3ED}"/>
                    </a:ext>
                  </a:extLst>
                </p14:cNvPr>
                <p14:cNvContentPartPr/>
                <p14:nvPr/>
              </p14:nvContentPartPr>
              <p14:xfrm>
                <a:off x="10424505" y="3311750"/>
                <a:ext cx="1311480" cy="430560"/>
              </p14:xfrm>
            </p:contentPart>
          </mc:Choice>
          <mc:Fallback>
            <p:pic>
              <p:nvPicPr>
                <p:cNvPr id="179" name="Ink 178">
                  <a:extLst>
                    <a:ext uri="{FF2B5EF4-FFF2-40B4-BE49-F238E27FC236}">
                      <a16:creationId xmlns:a16="http://schemas.microsoft.com/office/drawing/2014/main" id="{247D7B12-CEC1-2742-FB12-38E5D1F3D3ED}"/>
                    </a:ext>
                  </a:extLst>
                </p:cNvPr>
                <p:cNvPicPr/>
                <p:nvPr/>
              </p:nvPicPr>
              <p:blipFill>
                <a:blip r:embed="rId313"/>
                <a:stretch>
                  <a:fillRect/>
                </a:stretch>
              </p:blipFill>
              <p:spPr>
                <a:xfrm>
                  <a:off x="10415505" y="3303110"/>
                  <a:ext cx="1329120" cy="44820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80" name="Ink 179">
                  <a:extLst>
                    <a:ext uri="{FF2B5EF4-FFF2-40B4-BE49-F238E27FC236}">
                      <a16:creationId xmlns:a16="http://schemas.microsoft.com/office/drawing/2014/main" id="{EB4D3AD5-5A0E-8816-6F8D-8B6D2762E4B5}"/>
                    </a:ext>
                  </a:extLst>
                </p14:cNvPr>
                <p14:cNvContentPartPr/>
                <p14:nvPr/>
              </p14:nvContentPartPr>
              <p14:xfrm>
                <a:off x="10453665" y="3415070"/>
                <a:ext cx="960120" cy="44640"/>
              </p14:xfrm>
            </p:contentPart>
          </mc:Choice>
          <mc:Fallback>
            <p:pic>
              <p:nvPicPr>
                <p:cNvPr id="180" name="Ink 179">
                  <a:extLst>
                    <a:ext uri="{FF2B5EF4-FFF2-40B4-BE49-F238E27FC236}">
                      <a16:creationId xmlns:a16="http://schemas.microsoft.com/office/drawing/2014/main" id="{EB4D3AD5-5A0E-8816-6F8D-8B6D2762E4B5}"/>
                    </a:ext>
                  </a:extLst>
                </p:cNvPr>
                <p:cNvPicPr/>
                <p:nvPr/>
              </p:nvPicPr>
              <p:blipFill>
                <a:blip r:embed="rId315"/>
                <a:stretch>
                  <a:fillRect/>
                </a:stretch>
              </p:blipFill>
              <p:spPr>
                <a:xfrm>
                  <a:off x="10445025" y="3406070"/>
                  <a:ext cx="97776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81" name="Ink 180">
                  <a:extLst>
                    <a:ext uri="{FF2B5EF4-FFF2-40B4-BE49-F238E27FC236}">
                      <a16:creationId xmlns:a16="http://schemas.microsoft.com/office/drawing/2014/main" id="{3B5C58C6-84EF-E06A-981B-9EC07EA8EB0C}"/>
                    </a:ext>
                  </a:extLst>
                </p14:cNvPr>
                <p14:cNvContentPartPr/>
                <p14:nvPr/>
              </p14:nvContentPartPr>
              <p14:xfrm>
                <a:off x="10469145" y="3470870"/>
                <a:ext cx="654480" cy="77760"/>
              </p14:xfrm>
            </p:contentPart>
          </mc:Choice>
          <mc:Fallback>
            <p:pic>
              <p:nvPicPr>
                <p:cNvPr id="181" name="Ink 180">
                  <a:extLst>
                    <a:ext uri="{FF2B5EF4-FFF2-40B4-BE49-F238E27FC236}">
                      <a16:creationId xmlns:a16="http://schemas.microsoft.com/office/drawing/2014/main" id="{3B5C58C6-84EF-E06A-981B-9EC07EA8EB0C}"/>
                    </a:ext>
                  </a:extLst>
                </p:cNvPr>
                <p:cNvPicPr/>
                <p:nvPr/>
              </p:nvPicPr>
              <p:blipFill>
                <a:blip r:embed="rId317"/>
                <a:stretch>
                  <a:fillRect/>
                </a:stretch>
              </p:blipFill>
              <p:spPr>
                <a:xfrm>
                  <a:off x="10460145" y="3462230"/>
                  <a:ext cx="67212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82" name="Ink 181">
                  <a:extLst>
                    <a:ext uri="{FF2B5EF4-FFF2-40B4-BE49-F238E27FC236}">
                      <a16:creationId xmlns:a16="http://schemas.microsoft.com/office/drawing/2014/main" id="{BCFA18AE-653A-669B-D28D-1274248CC0DE}"/>
                    </a:ext>
                  </a:extLst>
                </p14:cNvPr>
                <p14:cNvContentPartPr/>
                <p14:nvPr/>
              </p14:nvContentPartPr>
              <p14:xfrm>
                <a:off x="10433865" y="3134990"/>
                <a:ext cx="153360" cy="138960"/>
              </p14:xfrm>
            </p:contentPart>
          </mc:Choice>
          <mc:Fallback>
            <p:pic>
              <p:nvPicPr>
                <p:cNvPr id="182" name="Ink 181">
                  <a:extLst>
                    <a:ext uri="{FF2B5EF4-FFF2-40B4-BE49-F238E27FC236}">
                      <a16:creationId xmlns:a16="http://schemas.microsoft.com/office/drawing/2014/main" id="{BCFA18AE-653A-669B-D28D-1274248CC0DE}"/>
                    </a:ext>
                  </a:extLst>
                </p:cNvPr>
                <p:cNvPicPr/>
                <p:nvPr/>
              </p:nvPicPr>
              <p:blipFill>
                <a:blip r:embed="rId319"/>
                <a:stretch>
                  <a:fillRect/>
                </a:stretch>
              </p:blipFill>
              <p:spPr>
                <a:xfrm>
                  <a:off x="10424865" y="3126350"/>
                  <a:ext cx="17100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83" name="Ink 182">
                  <a:extLst>
                    <a:ext uri="{FF2B5EF4-FFF2-40B4-BE49-F238E27FC236}">
                      <a16:creationId xmlns:a16="http://schemas.microsoft.com/office/drawing/2014/main" id="{074A45CF-5A95-B7BC-1DC1-0B38FB0285CC}"/>
                    </a:ext>
                  </a:extLst>
                </p14:cNvPr>
                <p14:cNvContentPartPr/>
                <p14:nvPr/>
              </p14:nvContentPartPr>
              <p14:xfrm>
                <a:off x="10484265" y="3204110"/>
                <a:ext cx="77040" cy="15120"/>
              </p14:xfrm>
            </p:contentPart>
          </mc:Choice>
          <mc:Fallback>
            <p:pic>
              <p:nvPicPr>
                <p:cNvPr id="183" name="Ink 182">
                  <a:extLst>
                    <a:ext uri="{FF2B5EF4-FFF2-40B4-BE49-F238E27FC236}">
                      <a16:creationId xmlns:a16="http://schemas.microsoft.com/office/drawing/2014/main" id="{074A45CF-5A95-B7BC-1DC1-0B38FB0285CC}"/>
                    </a:ext>
                  </a:extLst>
                </p:cNvPr>
                <p:cNvPicPr/>
                <p:nvPr/>
              </p:nvPicPr>
              <p:blipFill>
                <a:blip r:embed="rId321"/>
                <a:stretch>
                  <a:fillRect/>
                </a:stretch>
              </p:blipFill>
              <p:spPr>
                <a:xfrm>
                  <a:off x="10475265" y="3195110"/>
                  <a:ext cx="9468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84" name="Ink 183">
                  <a:extLst>
                    <a:ext uri="{FF2B5EF4-FFF2-40B4-BE49-F238E27FC236}">
                      <a16:creationId xmlns:a16="http://schemas.microsoft.com/office/drawing/2014/main" id="{258BB853-19F4-250E-0EEB-54B232A574A2}"/>
                    </a:ext>
                  </a:extLst>
                </p14:cNvPr>
                <p14:cNvContentPartPr/>
                <p14:nvPr/>
              </p14:nvContentPartPr>
              <p14:xfrm>
                <a:off x="10637625" y="3152270"/>
                <a:ext cx="117720" cy="120600"/>
              </p14:xfrm>
            </p:contentPart>
          </mc:Choice>
          <mc:Fallback>
            <p:pic>
              <p:nvPicPr>
                <p:cNvPr id="184" name="Ink 183">
                  <a:extLst>
                    <a:ext uri="{FF2B5EF4-FFF2-40B4-BE49-F238E27FC236}">
                      <a16:creationId xmlns:a16="http://schemas.microsoft.com/office/drawing/2014/main" id="{258BB853-19F4-250E-0EEB-54B232A574A2}"/>
                    </a:ext>
                  </a:extLst>
                </p:cNvPr>
                <p:cNvPicPr/>
                <p:nvPr/>
              </p:nvPicPr>
              <p:blipFill>
                <a:blip r:embed="rId323"/>
                <a:stretch>
                  <a:fillRect/>
                </a:stretch>
              </p:blipFill>
              <p:spPr>
                <a:xfrm>
                  <a:off x="10628625" y="3143630"/>
                  <a:ext cx="13536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85" name="Ink 184">
                  <a:extLst>
                    <a:ext uri="{FF2B5EF4-FFF2-40B4-BE49-F238E27FC236}">
                      <a16:creationId xmlns:a16="http://schemas.microsoft.com/office/drawing/2014/main" id="{C7A022DB-AC0E-6417-7627-A7C1AAEE75D9}"/>
                    </a:ext>
                  </a:extLst>
                </p14:cNvPr>
                <p14:cNvContentPartPr/>
                <p14:nvPr/>
              </p14:nvContentPartPr>
              <p14:xfrm>
                <a:off x="10646265" y="3191150"/>
                <a:ext cx="169920" cy="18720"/>
              </p14:xfrm>
            </p:contentPart>
          </mc:Choice>
          <mc:Fallback>
            <p:pic>
              <p:nvPicPr>
                <p:cNvPr id="185" name="Ink 184">
                  <a:extLst>
                    <a:ext uri="{FF2B5EF4-FFF2-40B4-BE49-F238E27FC236}">
                      <a16:creationId xmlns:a16="http://schemas.microsoft.com/office/drawing/2014/main" id="{C7A022DB-AC0E-6417-7627-A7C1AAEE75D9}"/>
                    </a:ext>
                  </a:extLst>
                </p:cNvPr>
                <p:cNvPicPr/>
                <p:nvPr/>
              </p:nvPicPr>
              <p:blipFill>
                <a:blip r:embed="rId325"/>
                <a:stretch>
                  <a:fillRect/>
                </a:stretch>
              </p:blipFill>
              <p:spPr>
                <a:xfrm>
                  <a:off x="10637265" y="3182150"/>
                  <a:ext cx="18756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186" name="Ink 185">
                  <a:extLst>
                    <a:ext uri="{FF2B5EF4-FFF2-40B4-BE49-F238E27FC236}">
                      <a16:creationId xmlns:a16="http://schemas.microsoft.com/office/drawing/2014/main" id="{90CE180E-1901-CAC9-07F7-6A2159F4F176}"/>
                    </a:ext>
                  </a:extLst>
                </p14:cNvPr>
                <p14:cNvContentPartPr/>
                <p14:nvPr/>
              </p14:nvContentPartPr>
              <p14:xfrm>
                <a:off x="11261865" y="3160910"/>
                <a:ext cx="24480" cy="98640"/>
              </p14:xfrm>
            </p:contentPart>
          </mc:Choice>
          <mc:Fallback>
            <p:pic>
              <p:nvPicPr>
                <p:cNvPr id="186" name="Ink 185">
                  <a:extLst>
                    <a:ext uri="{FF2B5EF4-FFF2-40B4-BE49-F238E27FC236}">
                      <a16:creationId xmlns:a16="http://schemas.microsoft.com/office/drawing/2014/main" id="{90CE180E-1901-CAC9-07F7-6A2159F4F176}"/>
                    </a:ext>
                  </a:extLst>
                </p:cNvPr>
                <p:cNvPicPr/>
                <p:nvPr/>
              </p:nvPicPr>
              <p:blipFill>
                <a:blip r:embed="rId327"/>
                <a:stretch>
                  <a:fillRect/>
                </a:stretch>
              </p:blipFill>
              <p:spPr>
                <a:xfrm>
                  <a:off x="11253225" y="3151910"/>
                  <a:ext cx="4212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187" name="Ink 186">
                  <a:extLst>
                    <a:ext uri="{FF2B5EF4-FFF2-40B4-BE49-F238E27FC236}">
                      <a16:creationId xmlns:a16="http://schemas.microsoft.com/office/drawing/2014/main" id="{29D0B50A-47AA-5AE4-46C4-228B39CBAD5C}"/>
                    </a:ext>
                  </a:extLst>
                </p14:cNvPr>
                <p14:cNvContentPartPr/>
                <p14:nvPr/>
              </p14:nvContentPartPr>
              <p14:xfrm>
                <a:off x="11238105" y="3127070"/>
                <a:ext cx="292320" cy="134280"/>
              </p14:xfrm>
            </p:contentPart>
          </mc:Choice>
          <mc:Fallback>
            <p:pic>
              <p:nvPicPr>
                <p:cNvPr id="187" name="Ink 186">
                  <a:extLst>
                    <a:ext uri="{FF2B5EF4-FFF2-40B4-BE49-F238E27FC236}">
                      <a16:creationId xmlns:a16="http://schemas.microsoft.com/office/drawing/2014/main" id="{29D0B50A-47AA-5AE4-46C4-228B39CBAD5C}"/>
                    </a:ext>
                  </a:extLst>
                </p:cNvPr>
                <p:cNvPicPr/>
                <p:nvPr/>
              </p:nvPicPr>
              <p:blipFill>
                <a:blip r:embed="rId329"/>
                <a:stretch>
                  <a:fillRect/>
                </a:stretch>
              </p:blipFill>
              <p:spPr>
                <a:xfrm>
                  <a:off x="11229105" y="3118430"/>
                  <a:ext cx="30996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188" name="Ink 187">
                  <a:extLst>
                    <a:ext uri="{FF2B5EF4-FFF2-40B4-BE49-F238E27FC236}">
                      <a16:creationId xmlns:a16="http://schemas.microsoft.com/office/drawing/2014/main" id="{83129161-E798-3713-0EB6-2DCCC39D7628}"/>
                    </a:ext>
                  </a:extLst>
                </p14:cNvPr>
                <p14:cNvContentPartPr/>
                <p14:nvPr/>
              </p14:nvContentPartPr>
              <p14:xfrm>
                <a:off x="11318025" y="3200510"/>
                <a:ext cx="54000" cy="10080"/>
              </p14:xfrm>
            </p:contentPart>
          </mc:Choice>
          <mc:Fallback>
            <p:pic>
              <p:nvPicPr>
                <p:cNvPr id="188" name="Ink 187">
                  <a:extLst>
                    <a:ext uri="{FF2B5EF4-FFF2-40B4-BE49-F238E27FC236}">
                      <a16:creationId xmlns:a16="http://schemas.microsoft.com/office/drawing/2014/main" id="{83129161-E798-3713-0EB6-2DCCC39D7628}"/>
                    </a:ext>
                  </a:extLst>
                </p:cNvPr>
                <p:cNvPicPr/>
                <p:nvPr/>
              </p:nvPicPr>
              <p:blipFill>
                <a:blip r:embed="rId331"/>
                <a:stretch>
                  <a:fillRect/>
                </a:stretch>
              </p:blipFill>
              <p:spPr>
                <a:xfrm>
                  <a:off x="11309025" y="3191510"/>
                  <a:ext cx="7164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189" name="Ink 188">
                  <a:extLst>
                    <a:ext uri="{FF2B5EF4-FFF2-40B4-BE49-F238E27FC236}">
                      <a16:creationId xmlns:a16="http://schemas.microsoft.com/office/drawing/2014/main" id="{3825AB1C-2D5E-3555-49C7-377FE5CF9CE9}"/>
                    </a:ext>
                  </a:extLst>
                </p14:cNvPr>
                <p14:cNvContentPartPr/>
                <p14:nvPr/>
              </p14:nvContentPartPr>
              <p14:xfrm>
                <a:off x="11349345" y="3172070"/>
                <a:ext cx="17280" cy="54360"/>
              </p14:xfrm>
            </p:contentPart>
          </mc:Choice>
          <mc:Fallback>
            <p:pic>
              <p:nvPicPr>
                <p:cNvPr id="189" name="Ink 188">
                  <a:extLst>
                    <a:ext uri="{FF2B5EF4-FFF2-40B4-BE49-F238E27FC236}">
                      <a16:creationId xmlns:a16="http://schemas.microsoft.com/office/drawing/2014/main" id="{3825AB1C-2D5E-3555-49C7-377FE5CF9CE9}"/>
                    </a:ext>
                  </a:extLst>
                </p:cNvPr>
                <p:cNvPicPr/>
                <p:nvPr/>
              </p:nvPicPr>
              <p:blipFill>
                <a:blip r:embed="rId333"/>
                <a:stretch>
                  <a:fillRect/>
                </a:stretch>
              </p:blipFill>
              <p:spPr>
                <a:xfrm>
                  <a:off x="11340345" y="3163430"/>
                  <a:ext cx="3492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190" name="Ink 189">
                  <a:extLst>
                    <a:ext uri="{FF2B5EF4-FFF2-40B4-BE49-F238E27FC236}">
                      <a16:creationId xmlns:a16="http://schemas.microsoft.com/office/drawing/2014/main" id="{4DA0E7F3-8798-3954-F5AC-05783DAE4671}"/>
                    </a:ext>
                  </a:extLst>
                </p14:cNvPr>
                <p14:cNvContentPartPr/>
                <p14:nvPr/>
              </p14:nvContentPartPr>
              <p14:xfrm>
                <a:off x="11551305" y="3153710"/>
                <a:ext cx="10080" cy="83160"/>
              </p14:xfrm>
            </p:contentPart>
          </mc:Choice>
          <mc:Fallback>
            <p:pic>
              <p:nvPicPr>
                <p:cNvPr id="190" name="Ink 189">
                  <a:extLst>
                    <a:ext uri="{FF2B5EF4-FFF2-40B4-BE49-F238E27FC236}">
                      <a16:creationId xmlns:a16="http://schemas.microsoft.com/office/drawing/2014/main" id="{4DA0E7F3-8798-3954-F5AC-05783DAE4671}"/>
                    </a:ext>
                  </a:extLst>
                </p:cNvPr>
                <p:cNvPicPr/>
                <p:nvPr/>
              </p:nvPicPr>
              <p:blipFill>
                <a:blip r:embed="rId335"/>
                <a:stretch>
                  <a:fillRect/>
                </a:stretch>
              </p:blipFill>
              <p:spPr>
                <a:xfrm>
                  <a:off x="11542305" y="3144710"/>
                  <a:ext cx="2772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191" name="Ink 190">
                  <a:extLst>
                    <a:ext uri="{FF2B5EF4-FFF2-40B4-BE49-F238E27FC236}">
                      <a16:creationId xmlns:a16="http://schemas.microsoft.com/office/drawing/2014/main" id="{89A356BC-3DE3-9A07-E7C2-58748612EB57}"/>
                    </a:ext>
                  </a:extLst>
                </p14:cNvPr>
                <p14:cNvContentPartPr/>
                <p14:nvPr/>
              </p14:nvContentPartPr>
              <p14:xfrm>
                <a:off x="11569665" y="3135710"/>
                <a:ext cx="167760" cy="140400"/>
              </p14:xfrm>
            </p:contentPart>
          </mc:Choice>
          <mc:Fallback>
            <p:pic>
              <p:nvPicPr>
                <p:cNvPr id="191" name="Ink 190">
                  <a:extLst>
                    <a:ext uri="{FF2B5EF4-FFF2-40B4-BE49-F238E27FC236}">
                      <a16:creationId xmlns:a16="http://schemas.microsoft.com/office/drawing/2014/main" id="{89A356BC-3DE3-9A07-E7C2-58748612EB57}"/>
                    </a:ext>
                  </a:extLst>
                </p:cNvPr>
                <p:cNvPicPr/>
                <p:nvPr/>
              </p:nvPicPr>
              <p:blipFill>
                <a:blip r:embed="rId337"/>
                <a:stretch>
                  <a:fillRect/>
                </a:stretch>
              </p:blipFill>
              <p:spPr>
                <a:xfrm>
                  <a:off x="11561025" y="3126710"/>
                  <a:ext cx="185400" cy="158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38">
            <p14:nvContentPartPr>
              <p14:cNvPr id="193" name="Ink 192">
                <a:extLst>
                  <a:ext uri="{FF2B5EF4-FFF2-40B4-BE49-F238E27FC236}">
                    <a16:creationId xmlns:a16="http://schemas.microsoft.com/office/drawing/2014/main" id="{D89D01D7-87DF-4AA4-34B2-BCDA0A5E46B0}"/>
                  </a:ext>
                </a:extLst>
              </p14:cNvPr>
              <p14:cNvContentPartPr/>
              <p14:nvPr/>
            </p14:nvContentPartPr>
            <p14:xfrm>
              <a:off x="2789265" y="5188070"/>
              <a:ext cx="350280" cy="258840"/>
            </p14:xfrm>
          </p:contentPart>
        </mc:Choice>
        <mc:Fallback>
          <p:pic>
            <p:nvPicPr>
              <p:cNvPr id="193" name="Ink 192">
                <a:extLst>
                  <a:ext uri="{FF2B5EF4-FFF2-40B4-BE49-F238E27FC236}">
                    <a16:creationId xmlns:a16="http://schemas.microsoft.com/office/drawing/2014/main" id="{D89D01D7-87DF-4AA4-34B2-BCDA0A5E46B0}"/>
                  </a:ext>
                </a:extLst>
              </p:cNvPr>
              <p:cNvPicPr/>
              <p:nvPr/>
            </p:nvPicPr>
            <p:blipFill>
              <a:blip r:embed="rId339"/>
              <a:stretch>
                <a:fillRect/>
              </a:stretch>
            </p:blipFill>
            <p:spPr>
              <a:xfrm>
                <a:off x="2780265" y="5179070"/>
                <a:ext cx="367920" cy="27648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194" name="Ink 193">
                <a:extLst>
                  <a:ext uri="{FF2B5EF4-FFF2-40B4-BE49-F238E27FC236}">
                    <a16:creationId xmlns:a16="http://schemas.microsoft.com/office/drawing/2014/main" id="{8C6BB19F-8CDD-5745-FCF2-4D5C3FCD30E6}"/>
                  </a:ext>
                </a:extLst>
              </p14:cNvPr>
              <p14:cNvContentPartPr/>
              <p14:nvPr/>
            </p14:nvContentPartPr>
            <p14:xfrm>
              <a:off x="5560905" y="5075030"/>
              <a:ext cx="357840" cy="233280"/>
            </p14:xfrm>
          </p:contentPart>
        </mc:Choice>
        <mc:Fallback>
          <p:pic>
            <p:nvPicPr>
              <p:cNvPr id="194" name="Ink 193">
                <a:extLst>
                  <a:ext uri="{FF2B5EF4-FFF2-40B4-BE49-F238E27FC236}">
                    <a16:creationId xmlns:a16="http://schemas.microsoft.com/office/drawing/2014/main" id="{8C6BB19F-8CDD-5745-FCF2-4D5C3FCD30E6}"/>
                  </a:ext>
                </a:extLst>
              </p:cNvPr>
              <p:cNvPicPr/>
              <p:nvPr/>
            </p:nvPicPr>
            <p:blipFill>
              <a:blip r:embed="rId341"/>
              <a:stretch>
                <a:fillRect/>
              </a:stretch>
            </p:blipFill>
            <p:spPr>
              <a:xfrm>
                <a:off x="5552265" y="5066030"/>
                <a:ext cx="37548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195" name="Ink 194">
                <a:extLst>
                  <a:ext uri="{FF2B5EF4-FFF2-40B4-BE49-F238E27FC236}">
                    <a16:creationId xmlns:a16="http://schemas.microsoft.com/office/drawing/2014/main" id="{A70E2E22-F250-0F63-7EDA-91DB248E5486}"/>
                  </a:ext>
                </a:extLst>
              </p14:cNvPr>
              <p14:cNvContentPartPr/>
              <p14:nvPr/>
            </p14:nvContentPartPr>
            <p14:xfrm>
              <a:off x="2985465" y="3959750"/>
              <a:ext cx="325080" cy="213480"/>
            </p14:xfrm>
          </p:contentPart>
        </mc:Choice>
        <mc:Fallback>
          <p:pic>
            <p:nvPicPr>
              <p:cNvPr id="195" name="Ink 194">
                <a:extLst>
                  <a:ext uri="{FF2B5EF4-FFF2-40B4-BE49-F238E27FC236}">
                    <a16:creationId xmlns:a16="http://schemas.microsoft.com/office/drawing/2014/main" id="{A70E2E22-F250-0F63-7EDA-91DB248E5486}"/>
                  </a:ext>
                </a:extLst>
              </p:cNvPr>
              <p:cNvPicPr/>
              <p:nvPr/>
            </p:nvPicPr>
            <p:blipFill>
              <a:blip r:embed="rId343"/>
              <a:stretch>
                <a:fillRect/>
              </a:stretch>
            </p:blipFill>
            <p:spPr>
              <a:xfrm>
                <a:off x="2976465" y="3950750"/>
                <a:ext cx="342720" cy="231120"/>
              </a:xfrm>
              <a:prstGeom prst="rect">
                <a:avLst/>
              </a:prstGeom>
            </p:spPr>
          </p:pic>
        </mc:Fallback>
      </mc:AlternateContent>
      <p:grpSp>
        <p:nvGrpSpPr>
          <p:cNvPr id="199" name="Group 198">
            <a:extLst>
              <a:ext uri="{FF2B5EF4-FFF2-40B4-BE49-F238E27FC236}">
                <a16:creationId xmlns:a16="http://schemas.microsoft.com/office/drawing/2014/main" id="{9BD21517-69C0-B955-BF12-FFF4429C4A1E}"/>
              </a:ext>
            </a:extLst>
          </p:cNvPr>
          <p:cNvGrpSpPr/>
          <p:nvPr/>
        </p:nvGrpSpPr>
        <p:grpSpPr>
          <a:xfrm>
            <a:off x="3684945" y="4553390"/>
            <a:ext cx="247320" cy="708120"/>
            <a:chOff x="3684945" y="4553390"/>
            <a:chExt cx="247320" cy="708120"/>
          </a:xfrm>
        </p:grpSpPr>
        <mc:AlternateContent xmlns:mc="http://schemas.openxmlformats.org/markup-compatibility/2006">
          <mc:Choice xmlns:p14="http://schemas.microsoft.com/office/powerpoint/2010/main" Requires="p14">
            <p:contentPart p14:bwMode="auto" r:id="rId344">
              <p14:nvContentPartPr>
                <p14:cNvPr id="196" name="Ink 195">
                  <a:extLst>
                    <a:ext uri="{FF2B5EF4-FFF2-40B4-BE49-F238E27FC236}">
                      <a16:creationId xmlns:a16="http://schemas.microsoft.com/office/drawing/2014/main" id="{AD3560D5-4C02-D076-3F5F-CDAAA2215213}"/>
                    </a:ext>
                  </a:extLst>
                </p14:cNvPr>
                <p14:cNvContentPartPr/>
                <p14:nvPr/>
              </p14:nvContentPartPr>
              <p14:xfrm>
                <a:off x="3806985" y="4562390"/>
                <a:ext cx="26640" cy="699120"/>
              </p14:xfrm>
            </p:contentPart>
          </mc:Choice>
          <mc:Fallback>
            <p:pic>
              <p:nvPicPr>
                <p:cNvPr id="196" name="Ink 195">
                  <a:extLst>
                    <a:ext uri="{FF2B5EF4-FFF2-40B4-BE49-F238E27FC236}">
                      <a16:creationId xmlns:a16="http://schemas.microsoft.com/office/drawing/2014/main" id="{AD3560D5-4C02-D076-3F5F-CDAAA2215213}"/>
                    </a:ext>
                  </a:extLst>
                </p:cNvPr>
                <p:cNvPicPr/>
                <p:nvPr/>
              </p:nvPicPr>
              <p:blipFill>
                <a:blip r:embed="rId345"/>
                <a:stretch>
                  <a:fillRect/>
                </a:stretch>
              </p:blipFill>
              <p:spPr>
                <a:xfrm>
                  <a:off x="3797985" y="4553750"/>
                  <a:ext cx="44280" cy="71676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197" name="Ink 196">
                  <a:extLst>
                    <a:ext uri="{FF2B5EF4-FFF2-40B4-BE49-F238E27FC236}">
                      <a16:creationId xmlns:a16="http://schemas.microsoft.com/office/drawing/2014/main" id="{5C80EEF9-40FB-8359-458E-112EEDB11EE9}"/>
                    </a:ext>
                  </a:extLst>
                </p14:cNvPr>
                <p14:cNvContentPartPr/>
                <p14:nvPr/>
              </p14:nvContentPartPr>
              <p14:xfrm>
                <a:off x="3684945" y="4562390"/>
                <a:ext cx="66240" cy="120960"/>
              </p14:xfrm>
            </p:contentPart>
          </mc:Choice>
          <mc:Fallback>
            <p:pic>
              <p:nvPicPr>
                <p:cNvPr id="197" name="Ink 196">
                  <a:extLst>
                    <a:ext uri="{FF2B5EF4-FFF2-40B4-BE49-F238E27FC236}">
                      <a16:creationId xmlns:a16="http://schemas.microsoft.com/office/drawing/2014/main" id="{5C80EEF9-40FB-8359-458E-112EEDB11EE9}"/>
                    </a:ext>
                  </a:extLst>
                </p:cNvPr>
                <p:cNvPicPr/>
                <p:nvPr/>
              </p:nvPicPr>
              <p:blipFill>
                <a:blip r:embed="rId347"/>
                <a:stretch>
                  <a:fillRect/>
                </a:stretch>
              </p:blipFill>
              <p:spPr>
                <a:xfrm>
                  <a:off x="3676305" y="4553750"/>
                  <a:ext cx="8388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198" name="Ink 197">
                  <a:extLst>
                    <a:ext uri="{FF2B5EF4-FFF2-40B4-BE49-F238E27FC236}">
                      <a16:creationId xmlns:a16="http://schemas.microsoft.com/office/drawing/2014/main" id="{DD62028F-8802-C409-1826-0CE548AE0BBE}"/>
                    </a:ext>
                  </a:extLst>
                </p14:cNvPr>
                <p14:cNvContentPartPr/>
                <p14:nvPr/>
              </p14:nvContentPartPr>
              <p14:xfrm>
                <a:off x="3816345" y="4553390"/>
                <a:ext cx="115920" cy="144000"/>
              </p14:xfrm>
            </p:contentPart>
          </mc:Choice>
          <mc:Fallback>
            <p:pic>
              <p:nvPicPr>
                <p:cNvPr id="198" name="Ink 197">
                  <a:extLst>
                    <a:ext uri="{FF2B5EF4-FFF2-40B4-BE49-F238E27FC236}">
                      <a16:creationId xmlns:a16="http://schemas.microsoft.com/office/drawing/2014/main" id="{DD62028F-8802-C409-1826-0CE548AE0BBE}"/>
                    </a:ext>
                  </a:extLst>
                </p:cNvPr>
                <p:cNvPicPr/>
                <p:nvPr/>
              </p:nvPicPr>
              <p:blipFill>
                <a:blip r:embed="rId349"/>
                <a:stretch>
                  <a:fillRect/>
                </a:stretch>
              </p:blipFill>
              <p:spPr>
                <a:xfrm>
                  <a:off x="3807345" y="4544390"/>
                  <a:ext cx="133560" cy="161640"/>
                </a:xfrm>
                <a:prstGeom prst="rect">
                  <a:avLst/>
                </a:prstGeom>
              </p:spPr>
            </p:pic>
          </mc:Fallback>
        </mc:AlternateContent>
      </p:grpSp>
      <p:grpSp>
        <p:nvGrpSpPr>
          <p:cNvPr id="203" name="Group 202">
            <a:extLst>
              <a:ext uri="{FF2B5EF4-FFF2-40B4-BE49-F238E27FC236}">
                <a16:creationId xmlns:a16="http://schemas.microsoft.com/office/drawing/2014/main" id="{7E31A684-7FA0-9182-9944-0C1E43CB128D}"/>
              </a:ext>
            </a:extLst>
          </p:cNvPr>
          <p:cNvGrpSpPr/>
          <p:nvPr/>
        </p:nvGrpSpPr>
        <p:grpSpPr>
          <a:xfrm>
            <a:off x="6295665" y="4581110"/>
            <a:ext cx="179640" cy="794160"/>
            <a:chOff x="6295665" y="4581110"/>
            <a:chExt cx="179640" cy="794160"/>
          </a:xfrm>
        </p:grpSpPr>
        <mc:AlternateContent xmlns:mc="http://schemas.openxmlformats.org/markup-compatibility/2006">
          <mc:Choice xmlns:p14="http://schemas.microsoft.com/office/powerpoint/2010/main" Requires="p14">
            <p:contentPart p14:bwMode="auto" r:id="rId350">
              <p14:nvContentPartPr>
                <p14:cNvPr id="200" name="Ink 199">
                  <a:extLst>
                    <a:ext uri="{FF2B5EF4-FFF2-40B4-BE49-F238E27FC236}">
                      <a16:creationId xmlns:a16="http://schemas.microsoft.com/office/drawing/2014/main" id="{9C0470C3-4DF5-D7E4-AA10-31F645A2814D}"/>
                    </a:ext>
                  </a:extLst>
                </p14:cNvPr>
                <p14:cNvContentPartPr/>
                <p14:nvPr/>
              </p14:nvContentPartPr>
              <p14:xfrm>
                <a:off x="6335625" y="4612430"/>
                <a:ext cx="96840" cy="762840"/>
              </p14:xfrm>
            </p:contentPart>
          </mc:Choice>
          <mc:Fallback>
            <p:pic>
              <p:nvPicPr>
                <p:cNvPr id="200" name="Ink 199">
                  <a:extLst>
                    <a:ext uri="{FF2B5EF4-FFF2-40B4-BE49-F238E27FC236}">
                      <a16:creationId xmlns:a16="http://schemas.microsoft.com/office/drawing/2014/main" id="{9C0470C3-4DF5-D7E4-AA10-31F645A2814D}"/>
                    </a:ext>
                  </a:extLst>
                </p:cNvPr>
                <p:cNvPicPr/>
                <p:nvPr/>
              </p:nvPicPr>
              <p:blipFill>
                <a:blip r:embed="rId351"/>
                <a:stretch>
                  <a:fillRect/>
                </a:stretch>
              </p:blipFill>
              <p:spPr>
                <a:xfrm>
                  <a:off x="6326625" y="4603790"/>
                  <a:ext cx="114480" cy="78048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01" name="Ink 200">
                  <a:extLst>
                    <a:ext uri="{FF2B5EF4-FFF2-40B4-BE49-F238E27FC236}">
                      <a16:creationId xmlns:a16="http://schemas.microsoft.com/office/drawing/2014/main" id="{AD37D323-247D-6762-7FB5-49B10B999655}"/>
                    </a:ext>
                  </a:extLst>
                </p14:cNvPr>
                <p14:cNvContentPartPr/>
                <p14:nvPr/>
              </p14:nvContentPartPr>
              <p14:xfrm>
                <a:off x="6295665" y="4599830"/>
                <a:ext cx="49680" cy="78480"/>
              </p14:xfrm>
            </p:contentPart>
          </mc:Choice>
          <mc:Fallback>
            <p:pic>
              <p:nvPicPr>
                <p:cNvPr id="201" name="Ink 200">
                  <a:extLst>
                    <a:ext uri="{FF2B5EF4-FFF2-40B4-BE49-F238E27FC236}">
                      <a16:creationId xmlns:a16="http://schemas.microsoft.com/office/drawing/2014/main" id="{AD37D323-247D-6762-7FB5-49B10B999655}"/>
                    </a:ext>
                  </a:extLst>
                </p:cNvPr>
                <p:cNvPicPr/>
                <p:nvPr/>
              </p:nvPicPr>
              <p:blipFill>
                <a:blip r:embed="rId353"/>
                <a:stretch>
                  <a:fillRect/>
                </a:stretch>
              </p:blipFill>
              <p:spPr>
                <a:xfrm>
                  <a:off x="6286665" y="4591190"/>
                  <a:ext cx="6732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02" name="Ink 201">
                  <a:extLst>
                    <a:ext uri="{FF2B5EF4-FFF2-40B4-BE49-F238E27FC236}">
                      <a16:creationId xmlns:a16="http://schemas.microsoft.com/office/drawing/2014/main" id="{30D48783-A346-C8FE-CF51-DEF450E03C31}"/>
                    </a:ext>
                  </a:extLst>
                </p14:cNvPr>
                <p14:cNvContentPartPr/>
                <p14:nvPr/>
              </p14:nvContentPartPr>
              <p14:xfrm>
                <a:off x="6382065" y="4581110"/>
                <a:ext cx="93240" cy="141480"/>
              </p14:xfrm>
            </p:contentPart>
          </mc:Choice>
          <mc:Fallback>
            <p:pic>
              <p:nvPicPr>
                <p:cNvPr id="202" name="Ink 201">
                  <a:extLst>
                    <a:ext uri="{FF2B5EF4-FFF2-40B4-BE49-F238E27FC236}">
                      <a16:creationId xmlns:a16="http://schemas.microsoft.com/office/drawing/2014/main" id="{30D48783-A346-C8FE-CF51-DEF450E03C31}"/>
                    </a:ext>
                  </a:extLst>
                </p:cNvPr>
                <p:cNvPicPr/>
                <p:nvPr/>
              </p:nvPicPr>
              <p:blipFill>
                <a:blip r:embed="rId355"/>
                <a:stretch>
                  <a:fillRect/>
                </a:stretch>
              </p:blipFill>
              <p:spPr>
                <a:xfrm>
                  <a:off x="6373425" y="4572110"/>
                  <a:ext cx="110880" cy="159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56">
            <p14:nvContentPartPr>
              <p14:cNvPr id="205" name="Ink 204">
                <a:extLst>
                  <a:ext uri="{FF2B5EF4-FFF2-40B4-BE49-F238E27FC236}">
                    <a16:creationId xmlns:a16="http://schemas.microsoft.com/office/drawing/2014/main" id="{1693E650-F87A-4D0E-3EE3-06D25DE6EA91}"/>
                  </a:ext>
                </a:extLst>
              </p14:cNvPr>
              <p14:cNvContentPartPr/>
              <p14:nvPr/>
            </p14:nvContentPartPr>
            <p14:xfrm>
              <a:off x="5570265" y="4254950"/>
              <a:ext cx="92520" cy="129240"/>
            </p14:xfrm>
          </p:contentPart>
        </mc:Choice>
        <mc:Fallback>
          <p:pic>
            <p:nvPicPr>
              <p:cNvPr id="205" name="Ink 204">
                <a:extLst>
                  <a:ext uri="{FF2B5EF4-FFF2-40B4-BE49-F238E27FC236}">
                    <a16:creationId xmlns:a16="http://schemas.microsoft.com/office/drawing/2014/main" id="{1693E650-F87A-4D0E-3EE3-06D25DE6EA91}"/>
                  </a:ext>
                </a:extLst>
              </p:cNvPr>
              <p:cNvPicPr/>
              <p:nvPr/>
            </p:nvPicPr>
            <p:blipFill>
              <a:blip r:embed="rId357"/>
              <a:stretch>
                <a:fillRect/>
              </a:stretch>
            </p:blipFill>
            <p:spPr>
              <a:xfrm>
                <a:off x="5561265" y="4245950"/>
                <a:ext cx="110160" cy="146880"/>
              </a:xfrm>
              <a:prstGeom prst="rect">
                <a:avLst/>
              </a:prstGeom>
            </p:spPr>
          </p:pic>
        </mc:Fallback>
      </mc:AlternateContent>
      <p:grpSp>
        <p:nvGrpSpPr>
          <p:cNvPr id="207" name="Group 206">
            <a:extLst>
              <a:ext uri="{FF2B5EF4-FFF2-40B4-BE49-F238E27FC236}">
                <a16:creationId xmlns:a16="http://schemas.microsoft.com/office/drawing/2014/main" id="{828E49E6-A036-38CF-FA43-966D3A91C79F}"/>
              </a:ext>
            </a:extLst>
          </p:cNvPr>
          <p:cNvGrpSpPr/>
          <p:nvPr/>
        </p:nvGrpSpPr>
        <p:grpSpPr>
          <a:xfrm>
            <a:off x="4942785" y="4515590"/>
            <a:ext cx="833040" cy="108720"/>
            <a:chOff x="4942785" y="4515590"/>
            <a:chExt cx="833040" cy="108720"/>
          </a:xfrm>
        </p:grpSpPr>
        <mc:AlternateContent xmlns:mc="http://schemas.openxmlformats.org/markup-compatibility/2006">
          <mc:Choice xmlns:p14="http://schemas.microsoft.com/office/powerpoint/2010/main" Requires="p14">
            <p:contentPart p14:bwMode="auto" r:id="rId358">
              <p14:nvContentPartPr>
                <p14:cNvPr id="204" name="Ink 203">
                  <a:extLst>
                    <a:ext uri="{FF2B5EF4-FFF2-40B4-BE49-F238E27FC236}">
                      <a16:creationId xmlns:a16="http://schemas.microsoft.com/office/drawing/2014/main" id="{EAB68411-9AA4-DC88-9B87-792C8761E85E}"/>
                    </a:ext>
                  </a:extLst>
                </p14:cNvPr>
                <p14:cNvContentPartPr/>
                <p14:nvPr/>
              </p14:nvContentPartPr>
              <p14:xfrm>
                <a:off x="4942785" y="4578230"/>
                <a:ext cx="833040" cy="23040"/>
              </p14:xfrm>
            </p:contentPart>
          </mc:Choice>
          <mc:Fallback>
            <p:pic>
              <p:nvPicPr>
                <p:cNvPr id="204" name="Ink 203">
                  <a:extLst>
                    <a:ext uri="{FF2B5EF4-FFF2-40B4-BE49-F238E27FC236}">
                      <a16:creationId xmlns:a16="http://schemas.microsoft.com/office/drawing/2014/main" id="{EAB68411-9AA4-DC88-9B87-792C8761E85E}"/>
                    </a:ext>
                  </a:extLst>
                </p:cNvPr>
                <p:cNvPicPr/>
                <p:nvPr/>
              </p:nvPicPr>
              <p:blipFill>
                <a:blip r:embed="rId359"/>
                <a:stretch>
                  <a:fillRect/>
                </a:stretch>
              </p:blipFill>
              <p:spPr>
                <a:xfrm>
                  <a:off x="4933785" y="4569230"/>
                  <a:ext cx="85068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06" name="Ink 205">
                  <a:extLst>
                    <a:ext uri="{FF2B5EF4-FFF2-40B4-BE49-F238E27FC236}">
                      <a16:creationId xmlns:a16="http://schemas.microsoft.com/office/drawing/2014/main" id="{55ABA4FF-71B5-F775-14A9-EF7DD17AE9A5}"/>
                    </a:ext>
                  </a:extLst>
                </p14:cNvPr>
                <p14:cNvContentPartPr/>
                <p14:nvPr/>
              </p14:nvContentPartPr>
              <p14:xfrm>
                <a:off x="4958625" y="4515590"/>
                <a:ext cx="78840" cy="108720"/>
              </p14:xfrm>
            </p:contentPart>
          </mc:Choice>
          <mc:Fallback>
            <p:pic>
              <p:nvPicPr>
                <p:cNvPr id="206" name="Ink 205">
                  <a:extLst>
                    <a:ext uri="{FF2B5EF4-FFF2-40B4-BE49-F238E27FC236}">
                      <a16:creationId xmlns:a16="http://schemas.microsoft.com/office/drawing/2014/main" id="{55ABA4FF-71B5-F775-14A9-EF7DD17AE9A5}"/>
                    </a:ext>
                  </a:extLst>
                </p:cNvPr>
                <p:cNvPicPr/>
                <p:nvPr/>
              </p:nvPicPr>
              <p:blipFill>
                <a:blip r:embed="rId361"/>
                <a:stretch>
                  <a:fillRect/>
                </a:stretch>
              </p:blipFill>
              <p:spPr>
                <a:xfrm>
                  <a:off x="4949625" y="4506950"/>
                  <a:ext cx="96480" cy="126360"/>
                </a:xfrm>
                <a:prstGeom prst="rect">
                  <a:avLst/>
                </a:prstGeom>
              </p:spPr>
            </p:pic>
          </mc:Fallback>
        </mc:AlternateContent>
      </p:grpSp>
      <p:grpSp>
        <p:nvGrpSpPr>
          <p:cNvPr id="211" name="Group 210">
            <a:extLst>
              <a:ext uri="{FF2B5EF4-FFF2-40B4-BE49-F238E27FC236}">
                <a16:creationId xmlns:a16="http://schemas.microsoft.com/office/drawing/2014/main" id="{A50D8B44-BA64-8AB7-287F-3BF798BFEB7C}"/>
              </a:ext>
            </a:extLst>
          </p:cNvPr>
          <p:cNvGrpSpPr/>
          <p:nvPr/>
        </p:nvGrpSpPr>
        <p:grpSpPr>
          <a:xfrm>
            <a:off x="6866985" y="2864630"/>
            <a:ext cx="920880" cy="357840"/>
            <a:chOff x="6866985" y="2864630"/>
            <a:chExt cx="920880" cy="357840"/>
          </a:xfrm>
        </p:grpSpPr>
        <mc:AlternateContent xmlns:mc="http://schemas.openxmlformats.org/markup-compatibility/2006">
          <mc:Choice xmlns:p14="http://schemas.microsoft.com/office/powerpoint/2010/main" Requires="p14">
            <p:contentPart p14:bwMode="auto" r:id="rId362">
              <p14:nvContentPartPr>
                <p14:cNvPr id="208" name="Ink 207">
                  <a:extLst>
                    <a:ext uri="{FF2B5EF4-FFF2-40B4-BE49-F238E27FC236}">
                      <a16:creationId xmlns:a16="http://schemas.microsoft.com/office/drawing/2014/main" id="{B1BB27C9-2FA2-1DC7-D0A6-AB7AD0D2365F}"/>
                    </a:ext>
                  </a:extLst>
                </p14:cNvPr>
                <p14:cNvContentPartPr/>
                <p14:nvPr/>
              </p14:nvContentPartPr>
              <p14:xfrm>
                <a:off x="6866985" y="2864630"/>
                <a:ext cx="253800" cy="236880"/>
              </p14:xfrm>
            </p:contentPart>
          </mc:Choice>
          <mc:Fallback>
            <p:pic>
              <p:nvPicPr>
                <p:cNvPr id="208" name="Ink 207">
                  <a:extLst>
                    <a:ext uri="{FF2B5EF4-FFF2-40B4-BE49-F238E27FC236}">
                      <a16:creationId xmlns:a16="http://schemas.microsoft.com/office/drawing/2014/main" id="{B1BB27C9-2FA2-1DC7-D0A6-AB7AD0D2365F}"/>
                    </a:ext>
                  </a:extLst>
                </p:cNvPr>
                <p:cNvPicPr/>
                <p:nvPr/>
              </p:nvPicPr>
              <p:blipFill>
                <a:blip r:embed="rId363"/>
                <a:stretch>
                  <a:fillRect/>
                </a:stretch>
              </p:blipFill>
              <p:spPr>
                <a:xfrm>
                  <a:off x="6857985" y="2855630"/>
                  <a:ext cx="27144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09" name="Ink 208">
                  <a:extLst>
                    <a:ext uri="{FF2B5EF4-FFF2-40B4-BE49-F238E27FC236}">
                      <a16:creationId xmlns:a16="http://schemas.microsoft.com/office/drawing/2014/main" id="{B94CABF4-D6A6-577C-8863-646BD54786CD}"/>
                    </a:ext>
                  </a:extLst>
                </p14:cNvPr>
                <p14:cNvContentPartPr/>
                <p14:nvPr/>
              </p14:nvContentPartPr>
              <p14:xfrm>
                <a:off x="7559985" y="3011510"/>
                <a:ext cx="227880" cy="210960"/>
              </p14:xfrm>
            </p:contentPart>
          </mc:Choice>
          <mc:Fallback>
            <p:pic>
              <p:nvPicPr>
                <p:cNvPr id="209" name="Ink 208">
                  <a:extLst>
                    <a:ext uri="{FF2B5EF4-FFF2-40B4-BE49-F238E27FC236}">
                      <a16:creationId xmlns:a16="http://schemas.microsoft.com/office/drawing/2014/main" id="{B94CABF4-D6A6-577C-8863-646BD54786CD}"/>
                    </a:ext>
                  </a:extLst>
                </p:cNvPr>
                <p:cNvPicPr/>
                <p:nvPr/>
              </p:nvPicPr>
              <p:blipFill>
                <a:blip r:embed="rId365"/>
                <a:stretch>
                  <a:fillRect/>
                </a:stretch>
              </p:blipFill>
              <p:spPr>
                <a:xfrm>
                  <a:off x="7551345" y="3002510"/>
                  <a:ext cx="24552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10" name="Ink 209">
                  <a:extLst>
                    <a:ext uri="{FF2B5EF4-FFF2-40B4-BE49-F238E27FC236}">
                      <a16:creationId xmlns:a16="http://schemas.microsoft.com/office/drawing/2014/main" id="{D180578F-36E3-5075-9992-450CBD67A530}"/>
                    </a:ext>
                  </a:extLst>
                </p14:cNvPr>
                <p14:cNvContentPartPr/>
                <p14:nvPr/>
              </p14:nvContentPartPr>
              <p14:xfrm>
                <a:off x="7100265" y="3023390"/>
                <a:ext cx="487800" cy="149040"/>
              </p14:xfrm>
            </p:contentPart>
          </mc:Choice>
          <mc:Fallback>
            <p:pic>
              <p:nvPicPr>
                <p:cNvPr id="210" name="Ink 209">
                  <a:extLst>
                    <a:ext uri="{FF2B5EF4-FFF2-40B4-BE49-F238E27FC236}">
                      <a16:creationId xmlns:a16="http://schemas.microsoft.com/office/drawing/2014/main" id="{D180578F-36E3-5075-9992-450CBD67A530}"/>
                    </a:ext>
                  </a:extLst>
                </p:cNvPr>
                <p:cNvPicPr/>
                <p:nvPr/>
              </p:nvPicPr>
              <p:blipFill>
                <a:blip r:embed="rId367"/>
                <a:stretch>
                  <a:fillRect/>
                </a:stretch>
              </p:blipFill>
              <p:spPr>
                <a:xfrm>
                  <a:off x="7091625" y="3014390"/>
                  <a:ext cx="505440" cy="166680"/>
                </a:xfrm>
                <a:prstGeom prst="rect">
                  <a:avLst/>
                </a:prstGeom>
              </p:spPr>
            </p:pic>
          </mc:Fallback>
        </mc:AlternateContent>
      </p:grpSp>
      <p:grpSp>
        <p:nvGrpSpPr>
          <p:cNvPr id="236" name="Group 235">
            <a:extLst>
              <a:ext uri="{FF2B5EF4-FFF2-40B4-BE49-F238E27FC236}">
                <a16:creationId xmlns:a16="http://schemas.microsoft.com/office/drawing/2014/main" id="{E942C524-A80C-F144-00E0-9D0818E1716D}"/>
              </a:ext>
            </a:extLst>
          </p:cNvPr>
          <p:cNvGrpSpPr/>
          <p:nvPr/>
        </p:nvGrpSpPr>
        <p:grpSpPr>
          <a:xfrm>
            <a:off x="599385" y="2711270"/>
            <a:ext cx="2567520" cy="1396080"/>
            <a:chOff x="599385" y="2711270"/>
            <a:chExt cx="2567520" cy="1396080"/>
          </a:xfrm>
        </p:grpSpPr>
        <mc:AlternateContent xmlns:mc="http://schemas.openxmlformats.org/markup-compatibility/2006">
          <mc:Choice xmlns:p14="http://schemas.microsoft.com/office/powerpoint/2010/main" Requires="p14">
            <p:contentPart p14:bwMode="auto" r:id="rId368">
              <p14:nvContentPartPr>
                <p14:cNvPr id="212" name="Ink 211">
                  <a:extLst>
                    <a:ext uri="{FF2B5EF4-FFF2-40B4-BE49-F238E27FC236}">
                      <a16:creationId xmlns:a16="http://schemas.microsoft.com/office/drawing/2014/main" id="{F9772490-79CF-F9C7-F6F0-FC4C71B819F8}"/>
                    </a:ext>
                  </a:extLst>
                </p14:cNvPr>
                <p14:cNvContentPartPr/>
                <p14:nvPr/>
              </p14:nvContentPartPr>
              <p14:xfrm>
                <a:off x="599385" y="3536030"/>
                <a:ext cx="1360800" cy="514800"/>
              </p14:xfrm>
            </p:contentPart>
          </mc:Choice>
          <mc:Fallback>
            <p:pic>
              <p:nvPicPr>
                <p:cNvPr id="212" name="Ink 211">
                  <a:extLst>
                    <a:ext uri="{FF2B5EF4-FFF2-40B4-BE49-F238E27FC236}">
                      <a16:creationId xmlns:a16="http://schemas.microsoft.com/office/drawing/2014/main" id="{F9772490-79CF-F9C7-F6F0-FC4C71B819F8}"/>
                    </a:ext>
                  </a:extLst>
                </p:cNvPr>
                <p:cNvPicPr/>
                <p:nvPr/>
              </p:nvPicPr>
              <p:blipFill>
                <a:blip r:embed="rId369"/>
                <a:stretch>
                  <a:fillRect/>
                </a:stretch>
              </p:blipFill>
              <p:spPr>
                <a:xfrm>
                  <a:off x="590745" y="3527390"/>
                  <a:ext cx="1378440" cy="53244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213" name="Ink 212">
                  <a:extLst>
                    <a:ext uri="{FF2B5EF4-FFF2-40B4-BE49-F238E27FC236}">
                      <a16:creationId xmlns:a16="http://schemas.microsoft.com/office/drawing/2014/main" id="{0766E3CC-E352-B060-94D4-7824BB515015}"/>
                    </a:ext>
                  </a:extLst>
                </p14:cNvPr>
                <p14:cNvContentPartPr/>
                <p14:nvPr/>
              </p14:nvContentPartPr>
              <p14:xfrm>
                <a:off x="877665" y="3748430"/>
                <a:ext cx="108720" cy="172080"/>
              </p14:xfrm>
            </p:contentPart>
          </mc:Choice>
          <mc:Fallback>
            <p:pic>
              <p:nvPicPr>
                <p:cNvPr id="213" name="Ink 212">
                  <a:extLst>
                    <a:ext uri="{FF2B5EF4-FFF2-40B4-BE49-F238E27FC236}">
                      <a16:creationId xmlns:a16="http://schemas.microsoft.com/office/drawing/2014/main" id="{0766E3CC-E352-B060-94D4-7824BB515015}"/>
                    </a:ext>
                  </a:extLst>
                </p:cNvPr>
                <p:cNvPicPr/>
                <p:nvPr/>
              </p:nvPicPr>
              <p:blipFill>
                <a:blip r:embed="rId371"/>
                <a:stretch>
                  <a:fillRect/>
                </a:stretch>
              </p:blipFill>
              <p:spPr>
                <a:xfrm>
                  <a:off x="868665" y="3739790"/>
                  <a:ext cx="12636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214" name="Ink 213">
                  <a:extLst>
                    <a:ext uri="{FF2B5EF4-FFF2-40B4-BE49-F238E27FC236}">
                      <a16:creationId xmlns:a16="http://schemas.microsoft.com/office/drawing/2014/main" id="{10AF3FA1-D5B8-4A12-F17E-D1312DE8B13E}"/>
                    </a:ext>
                  </a:extLst>
                </p14:cNvPr>
                <p14:cNvContentPartPr/>
                <p14:nvPr/>
              </p14:nvContentPartPr>
              <p14:xfrm>
                <a:off x="1109865" y="3767510"/>
                <a:ext cx="360" cy="94680"/>
              </p14:xfrm>
            </p:contentPart>
          </mc:Choice>
          <mc:Fallback>
            <p:pic>
              <p:nvPicPr>
                <p:cNvPr id="214" name="Ink 213">
                  <a:extLst>
                    <a:ext uri="{FF2B5EF4-FFF2-40B4-BE49-F238E27FC236}">
                      <a16:creationId xmlns:a16="http://schemas.microsoft.com/office/drawing/2014/main" id="{10AF3FA1-D5B8-4A12-F17E-D1312DE8B13E}"/>
                    </a:ext>
                  </a:extLst>
                </p:cNvPr>
                <p:cNvPicPr/>
                <p:nvPr/>
              </p:nvPicPr>
              <p:blipFill>
                <a:blip r:embed="rId373"/>
                <a:stretch>
                  <a:fillRect/>
                </a:stretch>
              </p:blipFill>
              <p:spPr>
                <a:xfrm>
                  <a:off x="1101225" y="3758510"/>
                  <a:ext cx="1800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215" name="Ink 214">
                  <a:extLst>
                    <a:ext uri="{FF2B5EF4-FFF2-40B4-BE49-F238E27FC236}">
                      <a16:creationId xmlns:a16="http://schemas.microsoft.com/office/drawing/2014/main" id="{D67FB364-2421-E80F-CDA6-AEDE0D37B138}"/>
                    </a:ext>
                  </a:extLst>
                </p14:cNvPr>
                <p14:cNvContentPartPr/>
                <p14:nvPr/>
              </p14:nvContentPartPr>
              <p14:xfrm>
                <a:off x="1039665" y="3760310"/>
                <a:ext cx="150840" cy="131760"/>
              </p14:xfrm>
            </p:contentPart>
          </mc:Choice>
          <mc:Fallback>
            <p:pic>
              <p:nvPicPr>
                <p:cNvPr id="215" name="Ink 214">
                  <a:extLst>
                    <a:ext uri="{FF2B5EF4-FFF2-40B4-BE49-F238E27FC236}">
                      <a16:creationId xmlns:a16="http://schemas.microsoft.com/office/drawing/2014/main" id="{D67FB364-2421-E80F-CDA6-AEDE0D37B138}"/>
                    </a:ext>
                  </a:extLst>
                </p:cNvPr>
                <p:cNvPicPr/>
                <p:nvPr/>
              </p:nvPicPr>
              <p:blipFill>
                <a:blip r:embed="rId375"/>
                <a:stretch>
                  <a:fillRect/>
                </a:stretch>
              </p:blipFill>
              <p:spPr>
                <a:xfrm>
                  <a:off x="1031025" y="3751310"/>
                  <a:ext cx="16848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216" name="Ink 215">
                  <a:extLst>
                    <a:ext uri="{FF2B5EF4-FFF2-40B4-BE49-F238E27FC236}">
                      <a16:creationId xmlns:a16="http://schemas.microsoft.com/office/drawing/2014/main" id="{2428A7BC-B3E3-D271-06B0-94DF4B533584}"/>
                    </a:ext>
                  </a:extLst>
                </p14:cNvPr>
                <p14:cNvContentPartPr/>
                <p14:nvPr/>
              </p14:nvContentPartPr>
              <p14:xfrm>
                <a:off x="1259625" y="3729710"/>
                <a:ext cx="57960" cy="131760"/>
              </p14:xfrm>
            </p:contentPart>
          </mc:Choice>
          <mc:Fallback>
            <p:pic>
              <p:nvPicPr>
                <p:cNvPr id="216" name="Ink 215">
                  <a:extLst>
                    <a:ext uri="{FF2B5EF4-FFF2-40B4-BE49-F238E27FC236}">
                      <a16:creationId xmlns:a16="http://schemas.microsoft.com/office/drawing/2014/main" id="{2428A7BC-B3E3-D271-06B0-94DF4B533584}"/>
                    </a:ext>
                  </a:extLst>
                </p:cNvPr>
                <p:cNvPicPr/>
                <p:nvPr/>
              </p:nvPicPr>
              <p:blipFill>
                <a:blip r:embed="rId377"/>
                <a:stretch>
                  <a:fillRect/>
                </a:stretch>
              </p:blipFill>
              <p:spPr>
                <a:xfrm>
                  <a:off x="1250985" y="3721070"/>
                  <a:ext cx="7560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217" name="Ink 216">
                  <a:extLst>
                    <a:ext uri="{FF2B5EF4-FFF2-40B4-BE49-F238E27FC236}">
                      <a16:creationId xmlns:a16="http://schemas.microsoft.com/office/drawing/2014/main" id="{79AC919D-78FA-1BFB-7054-A8DCEEEC14B0}"/>
                    </a:ext>
                  </a:extLst>
                </p14:cNvPr>
                <p14:cNvContentPartPr/>
                <p14:nvPr/>
              </p14:nvContentPartPr>
              <p14:xfrm>
                <a:off x="1412265" y="3668870"/>
                <a:ext cx="130680" cy="146520"/>
              </p14:xfrm>
            </p:contentPart>
          </mc:Choice>
          <mc:Fallback>
            <p:pic>
              <p:nvPicPr>
                <p:cNvPr id="217" name="Ink 216">
                  <a:extLst>
                    <a:ext uri="{FF2B5EF4-FFF2-40B4-BE49-F238E27FC236}">
                      <a16:creationId xmlns:a16="http://schemas.microsoft.com/office/drawing/2014/main" id="{79AC919D-78FA-1BFB-7054-A8DCEEEC14B0}"/>
                    </a:ext>
                  </a:extLst>
                </p:cNvPr>
                <p:cNvPicPr/>
                <p:nvPr/>
              </p:nvPicPr>
              <p:blipFill>
                <a:blip r:embed="rId379"/>
                <a:stretch>
                  <a:fillRect/>
                </a:stretch>
              </p:blipFill>
              <p:spPr>
                <a:xfrm>
                  <a:off x="1403625" y="3659870"/>
                  <a:ext cx="14832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218" name="Ink 217">
                  <a:extLst>
                    <a:ext uri="{FF2B5EF4-FFF2-40B4-BE49-F238E27FC236}">
                      <a16:creationId xmlns:a16="http://schemas.microsoft.com/office/drawing/2014/main" id="{AD409AF0-C350-5B1F-6D71-186940DBD100}"/>
                    </a:ext>
                  </a:extLst>
                </p14:cNvPr>
                <p14:cNvContentPartPr/>
                <p14:nvPr/>
              </p14:nvContentPartPr>
              <p14:xfrm>
                <a:off x="2035065" y="3777950"/>
                <a:ext cx="877680" cy="329400"/>
              </p14:xfrm>
            </p:contentPart>
          </mc:Choice>
          <mc:Fallback>
            <p:pic>
              <p:nvPicPr>
                <p:cNvPr id="218" name="Ink 217">
                  <a:extLst>
                    <a:ext uri="{FF2B5EF4-FFF2-40B4-BE49-F238E27FC236}">
                      <a16:creationId xmlns:a16="http://schemas.microsoft.com/office/drawing/2014/main" id="{AD409AF0-C350-5B1F-6D71-186940DBD100}"/>
                    </a:ext>
                  </a:extLst>
                </p:cNvPr>
                <p:cNvPicPr/>
                <p:nvPr/>
              </p:nvPicPr>
              <p:blipFill>
                <a:blip r:embed="rId381"/>
                <a:stretch>
                  <a:fillRect/>
                </a:stretch>
              </p:blipFill>
              <p:spPr>
                <a:xfrm>
                  <a:off x="2026425" y="3768950"/>
                  <a:ext cx="895320" cy="34704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219" name="Ink 218">
                  <a:extLst>
                    <a:ext uri="{FF2B5EF4-FFF2-40B4-BE49-F238E27FC236}">
                      <a16:creationId xmlns:a16="http://schemas.microsoft.com/office/drawing/2014/main" id="{FFD281F2-D2DC-A6A8-2998-463E9766018E}"/>
                    </a:ext>
                  </a:extLst>
                </p14:cNvPr>
                <p14:cNvContentPartPr/>
                <p14:nvPr/>
              </p14:nvContentPartPr>
              <p14:xfrm>
                <a:off x="1922025" y="3797030"/>
                <a:ext cx="195840" cy="10440"/>
              </p14:xfrm>
            </p:contentPart>
          </mc:Choice>
          <mc:Fallback>
            <p:pic>
              <p:nvPicPr>
                <p:cNvPr id="219" name="Ink 218">
                  <a:extLst>
                    <a:ext uri="{FF2B5EF4-FFF2-40B4-BE49-F238E27FC236}">
                      <a16:creationId xmlns:a16="http://schemas.microsoft.com/office/drawing/2014/main" id="{FFD281F2-D2DC-A6A8-2998-463E9766018E}"/>
                    </a:ext>
                  </a:extLst>
                </p:cNvPr>
                <p:cNvPicPr/>
                <p:nvPr/>
              </p:nvPicPr>
              <p:blipFill>
                <a:blip r:embed="rId383"/>
                <a:stretch>
                  <a:fillRect/>
                </a:stretch>
              </p:blipFill>
              <p:spPr>
                <a:xfrm>
                  <a:off x="1913025" y="3788030"/>
                  <a:ext cx="21348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222" name="Ink 221">
                  <a:extLst>
                    <a:ext uri="{FF2B5EF4-FFF2-40B4-BE49-F238E27FC236}">
                      <a16:creationId xmlns:a16="http://schemas.microsoft.com/office/drawing/2014/main" id="{265CD735-8A55-C803-44F8-C3FD7AA38CC7}"/>
                    </a:ext>
                  </a:extLst>
                </p14:cNvPr>
                <p14:cNvContentPartPr/>
                <p14:nvPr/>
              </p14:nvContentPartPr>
              <p14:xfrm>
                <a:off x="1445745" y="3377630"/>
                <a:ext cx="38160" cy="200880"/>
              </p14:xfrm>
            </p:contentPart>
          </mc:Choice>
          <mc:Fallback>
            <p:pic>
              <p:nvPicPr>
                <p:cNvPr id="222" name="Ink 221">
                  <a:extLst>
                    <a:ext uri="{FF2B5EF4-FFF2-40B4-BE49-F238E27FC236}">
                      <a16:creationId xmlns:a16="http://schemas.microsoft.com/office/drawing/2014/main" id="{265CD735-8A55-C803-44F8-C3FD7AA38CC7}"/>
                    </a:ext>
                  </a:extLst>
                </p:cNvPr>
                <p:cNvPicPr/>
                <p:nvPr/>
              </p:nvPicPr>
              <p:blipFill>
                <a:blip r:embed="rId385"/>
                <a:stretch>
                  <a:fillRect/>
                </a:stretch>
              </p:blipFill>
              <p:spPr>
                <a:xfrm>
                  <a:off x="1437105" y="3368630"/>
                  <a:ext cx="5580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223" name="Ink 222">
                  <a:extLst>
                    <a:ext uri="{FF2B5EF4-FFF2-40B4-BE49-F238E27FC236}">
                      <a16:creationId xmlns:a16="http://schemas.microsoft.com/office/drawing/2014/main" id="{A7BDBA16-2523-3582-C32C-5B57990975D7}"/>
                    </a:ext>
                  </a:extLst>
                </p14:cNvPr>
                <p14:cNvContentPartPr/>
                <p14:nvPr/>
              </p14:nvContentPartPr>
              <p14:xfrm>
                <a:off x="1337025" y="3330470"/>
                <a:ext cx="198720" cy="57600"/>
              </p14:xfrm>
            </p:contentPart>
          </mc:Choice>
          <mc:Fallback>
            <p:pic>
              <p:nvPicPr>
                <p:cNvPr id="223" name="Ink 222">
                  <a:extLst>
                    <a:ext uri="{FF2B5EF4-FFF2-40B4-BE49-F238E27FC236}">
                      <a16:creationId xmlns:a16="http://schemas.microsoft.com/office/drawing/2014/main" id="{A7BDBA16-2523-3582-C32C-5B57990975D7}"/>
                    </a:ext>
                  </a:extLst>
                </p:cNvPr>
                <p:cNvPicPr/>
                <p:nvPr/>
              </p:nvPicPr>
              <p:blipFill>
                <a:blip r:embed="rId387"/>
                <a:stretch>
                  <a:fillRect/>
                </a:stretch>
              </p:blipFill>
              <p:spPr>
                <a:xfrm>
                  <a:off x="1328385" y="3321830"/>
                  <a:ext cx="21636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224" name="Ink 223">
                  <a:extLst>
                    <a:ext uri="{FF2B5EF4-FFF2-40B4-BE49-F238E27FC236}">
                      <a16:creationId xmlns:a16="http://schemas.microsoft.com/office/drawing/2014/main" id="{14FB5DD4-7A62-F636-699A-C37D4AEC38C3}"/>
                    </a:ext>
                  </a:extLst>
                </p14:cNvPr>
                <p14:cNvContentPartPr/>
                <p14:nvPr/>
              </p14:nvContentPartPr>
              <p14:xfrm>
                <a:off x="756705" y="2711270"/>
                <a:ext cx="1610280" cy="566280"/>
              </p14:xfrm>
            </p:contentPart>
          </mc:Choice>
          <mc:Fallback>
            <p:pic>
              <p:nvPicPr>
                <p:cNvPr id="224" name="Ink 223">
                  <a:extLst>
                    <a:ext uri="{FF2B5EF4-FFF2-40B4-BE49-F238E27FC236}">
                      <a16:creationId xmlns:a16="http://schemas.microsoft.com/office/drawing/2014/main" id="{14FB5DD4-7A62-F636-699A-C37D4AEC38C3}"/>
                    </a:ext>
                  </a:extLst>
                </p:cNvPr>
                <p:cNvPicPr/>
                <p:nvPr/>
              </p:nvPicPr>
              <p:blipFill>
                <a:blip r:embed="rId389"/>
                <a:stretch>
                  <a:fillRect/>
                </a:stretch>
              </p:blipFill>
              <p:spPr>
                <a:xfrm>
                  <a:off x="748065" y="2702630"/>
                  <a:ext cx="1627920" cy="58392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225" name="Ink 224">
                  <a:extLst>
                    <a:ext uri="{FF2B5EF4-FFF2-40B4-BE49-F238E27FC236}">
                      <a16:creationId xmlns:a16="http://schemas.microsoft.com/office/drawing/2014/main" id="{D463FAE6-1277-D265-C3E6-CED814CAADCA}"/>
                    </a:ext>
                  </a:extLst>
                </p14:cNvPr>
                <p14:cNvContentPartPr/>
                <p14:nvPr/>
              </p14:nvContentPartPr>
              <p14:xfrm>
                <a:off x="913665" y="2911430"/>
                <a:ext cx="147600" cy="273240"/>
              </p14:xfrm>
            </p:contentPart>
          </mc:Choice>
          <mc:Fallback>
            <p:pic>
              <p:nvPicPr>
                <p:cNvPr id="225" name="Ink 224">
                  <a:extLst>
                    <a:ext uri="{FF2B5EF4-FFF2-40B4-BE49-F238E27FC236}">
                      <a16:creationId xmlns:a16="http://schemas.microsoft.com/office/drawing/2014/main" id="{D463FAE6-1277-D265-C3E6-CED814CAADCA}"/>
                    </a:ext>
                  </a:extLst>
                </p:cNvPr>
                <p:cNvPicPr/>
                <p:nvPr/>
              </p:nvPicPr>
              <p:blipFill>
                <a:blip r:embed="rId391"/>
                <a:stretch>
                  <a:fillRect/>
                </a:stretch>
              </p:blipFill>
              <p:spPr>
                <a:xfrm>
                  <a:off x="904665" y="2902790"/>
                  <a:ext cx="165240" cy="29088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227" name="Ink 226">
                  <a:extLst>
                    <a:ext uri="{FF2B5EF4-FFF2-40B4-BE49-F238E27FC236}">
                      <a16:creationId xmlns:a16="http://schemas.microsoft.com/office/drawing/2014/main" id="{6AAEED09-A95E-D681-9DF2-F5AF554DEA7F}"/>
                    </a:ext>
                  </a:extLst>
                </p14:cNvPr>
                <p14:cNvContentPartPr/>
                <p14:nvPr/>
              </p14:nvContentPartPr>
              <p14:xfrm>
                <a:off x="1119585" y="2929790"/>
                <a:ext cx="9360" cy="111240"/>
              </p14:xfrm>
            </p:contentPart>
          </mc:Choice>
          <mc:Fallback>
            <p:pic>
              <p:nvPicPr>
                <p:cNvPr id="227" name="Ink 226">
                  <a:extLst>
                    <a:ext uri="{FF2B5EF4-FFF2-40B4-BE49-F238E27FC236}">
                      <a16:creationId xmlns:a16="http://schemas.microsoft.com/office/drawing/2014/main" id="{6AAEED09-A95E-D681-9DF2-F5AF554DEA7F}"/>
                    </a:ext>
                  </a:extLst>
                </p:cNvPr>
                <p:cNvPicPr/>
                <p:nvPr/>
              </p:nvPicPr>
              <p:blipFill>
                <a:blip r:embed="rId393"/>
                <a:stretch>
                  <a:fillRect/>
                </a:stretch>
              </p:blipFill>
              <p:spPr>
                <a:xfrm>
                  <a:off x="1110945" y="2920790"/>
                  <a:ext cx="2700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228" name="Ink 227">
                  <a:extLst>
                    <a:ext uri="{FF2B5EF4-FFF2-40B4-BE49-F238E27FC236}">
                      <a16:creationId xmlns:a16="http://schemas.microsoft.com/office/drawing/2014/main" id="{AC09B5BF-5349-C0FA-72FF-33770DA63486}"/>
                    </a:ext>
                  </a:extLst>
                </p14:cNvPr>
                <p14:cNvContentPartPr/>
                <p14:nvPr/>
              </p14:nvContentPartPr>
              <p14:xfrm>
                <a:off x="1068105" y="2911070"/>
                <a:ext cx="161640" cy="177840"/>
              </p14:xfrm>
            </p:contentPart>
          </mc:Choice>
          <mc:Fallback>
            <p:pic>
              <p:nvPicPr>
                <p:cNvPr id="228" name="Ink 227">
                  <a:extLst>
                    <a:ext uri="{FF2B5EF4-FFF2-40B4-BE49-F238E27FC236}">
                      <a16:creationId xmlns:a16="http://schemas.microsoft.com/office/drawing/2014/main" id="{AC09B5BF-5349-C0FA-72FF-33770DA63486}"/>
                    </a:ext>
                  </a:extLst>
                </p:cNvPr>
                <p:cNvPicPr/>
                <p:nvPr/>
              </p:nvPicPr>
              <p:blipFill>
                <a:blip r:embed="rId395"/>
                <a:stretch>
                  <a:fillRect/>
                </a:stretch>
              </p:blipFill>
              <p:spPr>
                <a:xfrm>
                  <a:off x="1059105" y="2902070"/>
                  <a:ext cx="17928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229" name="Ink 228">
                  <a:extLst>
                    <a:ext uri="{FF2B5EF4-FFF2-40B4-BE49-F238E27FC236}">
                      <a16:creationId xmlns:a16="http://schemas.microsoft.com/office/drawing/2014/main" id="{7A4BB87F-BB03-FC5D-A770-ADD849F3D7DF}"/>
                    </a:ext>
                  </a:extLst>
                </p14:cNvPr>
                <p14:cNvContentPartPr/>
                <p14:nvPr/>
              </p14:nvContentPartPr>
              <p14:xfrm>
                <a:off x="1277625" y="2892350"/>
                <a:ext cx="60480" cy="139320"/>
              </p14:xfrm>
            </p:contentPart>
          </mc:Choice>
          <mc:Fallback>
            <p:pic>
              <p:nvPicPr>
                <p:cNvPr id="229" name="Ink 228">
                  <a:extLst>
                    <a:ext uri="{FF2B5EF4-FFF2-40B4-BE49-F238E27FC236}">
                      <a16:creationId xmlns:a16="http://schemas.microsoft.com/office/drawing/2014/main" id="{7A4BB87F-BB03-FC5D-A770-ADD849F3D7DF}"/>
                    </a:ext>
                  </a:extLst>
                </p:cNvPr>
                <p:cNvPicPr/>
                <p:nvPr/>
              </p:nvPicPr>
              <p:blipFill>
                <a:blip r:embed="rId397"/>
                <a:stretch>
                  <a:fillRect/>
                </a:stretch>
              </p:blipFill>
              <p:spPr>
                <a:xfrm>
                  <a:off x="1268625" y="2883350"/>
                  <a:ext cx="7812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230" name="Ink 229">
                  <a:extLst>
                    <a:ext uri="{FF2B5EF4-FFF2-40B4-BE49-F238E27FC236}">
                      <a16:creationId xmlns:a16="http://schemas.microsoft.com/office/drawing/2014/main" id="{F240185A-1342-2560-03F5-50C244B9911F}"/>
                    </a:ext>
                  </a:extLst>
                </p14:cNvPr>
                <p14:cNvContentPartPr/>
                <p14:nvPr/>
              </p14:nvContentPartPr>
              <p14:xfrm>
                <a:off x="1290225" y="2882990"/>
                <a:ext cx="193680" cy="109800"/>
              </p14:xfrm>
            </p:contentPart>
          </mc:Choice>
          <mc:Fallback>
            <p:pic>
              <p:nvPicPr>
                <p:cNvPr id="230" name="Ink 229">
                  <a:extLst>
                    <a:ext uri="{FF2B5EF4-FFF2-40B4-BE49-F238E27FC236}">
                      <a16:creationId xmlns:a16="http://schemas.microsoft.com/office/drawing/2014/main" id="{F240185A-1342-2560-03F5-50C244B9911F}"/>
                    </a:ext>
                  </a:extLst>
                </p:cNvPr>
                <p:cNvPicPr/>
                <p:nvPr/>
              </p:nvPicPr>
              <p:blipFill>
                <a:blip r:embed="rId399"/>
                <a:stretch>
                  <a:fillRect/>
                </a:stretch>
              </p:blipFill>
              <p:spPr>
                <a:xfrm>
                  <a:off x="1281225" y="2873990"/>
                  <a:ext cx="21132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231" name="Ink 230">
                  <a:extLst>
                    <a:ext uri="{FF2B5EF4-FFF2-40B4-BE49-F238E27FC236}">
                      <a16:creationId xmlns:a16="http://schemas.microsoft.com/office/drawing/2014/main" id="{9C423E9A-07FB-FEBA-6408-1E0F037F1116}"/>
                    </a:ext>
                  </a:extLst>
                </p14:cNvPr>
                <p14:cNvContentPartPr/>
                <p14:nvPr/>
              </p14:nvContentPartPr>
              <p14:xfrm>
                <a:off x="1445745" y="2825030"/>
                <a:ext cx="77040" cy="93600"/>
              </p14:xfrm>
            </p:contentPart>
          </mc:Choice>
          <mc:Fallback>
            <p:pic>
              <p:nvPicPr>
                <p:cNvPr id="231" name="Ink 230">
                  <a:extLst>
                    <a:ext uri="{FF2B5EF4-FFF2-40B4-BE49-F238E27FC236}">
                      <a16:creationId xmlns:a16="http://schemas.microsoft.com/office/drawing/2014/main" id="{9C423E9A-07FB-FEBA-6408-1E0F037F1116}"/>
                    </a:ext>
                  </a:extLst>
                </p:cNvPr>
                <p:cNvPicPr/>
                <p:nvPr/>
              </p:nvPicPr>
              <p:blipFill>
                <a:blip r:embed="rId401"/>
                <a:stretch>
                  <a:fillRect/>
                </a:stretch>
              </p:blipFill>
              <p:spPr>
                <a:xfrm>
                  <a:off x="1437105" y="2816030"/>
                  <a:ext cx="9468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232" name="Ink 231">
                  <a:extLst>
                    <a:ext uri="{FF2B5EF4-FFF2-40B4-BE49-F238E27FC236}">
                      <a16:creationId xmlns:a16="http://schemas.microsoft.com/office/drawing/2014/main" id="{313BB00C-9962-C9F3-CA47-8976AEB12432}"/>
                    </a:ext>
                  </a:extLst>
                </p14:cNvPr>
                <p14:cNvContentPartPr/>
                <p14:nvPr/>
              </p14:nvContentPartPr>
              <p14:xfrm>
                <a:off x="1464825" y="3038870"/>
                <a:ext cx="146160" cy="201600"/>
              </p14:xfrm>
            </p:contentPart>
          </mc:Choice>
          <mc:Fallback>
            <p:pic>
              <p:nvPicPr>
                <p:cNvPr id="232" name="Ink 231">
                  <a:extLst>
                    <a:ext uri="{FF2B5EF4-FFF2-40B4-BE49-F238E27FC236}">
                      <a16:creationId xmlns:a16="http://schemas.microsoft.com/office/drawing/2014/main" id="{313BB00C-9962-C9F3-CA47-8976AEB12432}"/>
                    </a:ext>
                  </a:extLst>
                </p:cNvPr>
                <p:cNvPicPr/>
                <p:nvPr/>
              </p:nvPicPr>
              <p:blipFill>
                <a:blip r:embed="rId403"/>
                <a:stretch>
                  <a:fillRect/>
                </a:stretch>
              </p:blipFill>
              <p:spPr>
                <a:xfrm>
                  <a:off x="1456185" y="3029870"/>
                  <a:ext cx="16380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233" name="Ink 232">
                  <a:extLst>
                    <a:ext uri="{FF2B5EF4-FFF2-40B4-BE49-F238E27FC236}">
                      <a16:creationId xmlns:a16="http://schemas.microsoft.com/office/drawing/2014/main" id="{EA368F7D-1DAD-199A-CB85-7BB89682A98C}"/>
                    </a:ext>
                  </a:extLst>
                </p14:cNvPr>
                <p14:cNvContentPartPr/>
                <p14:nvPr/>
              </p14:nvContentPartPr>
              <p14:xfrm>
                <a:off x="1623585" y="3056150"/>
                <a:ext cx="345600" cy="189360"/>
              </p14:xfrm>
            </p:contentPart>
          </mc:Choice>
          <mc:Fallback>
            <p:pic>
              <p:nvPicPr>
                <p:cNvPr id="233" name="Ink 232">
                  <a:extLst>
                    <a:ext uri="{FF2B5EF4-FFF2-40B4-BE49-F238E27FC236}">
                      <a16:creationId xmlns:a16="http://schemas.microsoft.com/office/drawing/2014/main" id="{EA368F7D-1DAD-199A-CB85-7BB89682A98C}"/>
                    </a:ext>
                  </a:extLst>
                </p:cNvPr>
                <p:cNvPicPr/>
                <p:nvPr/>
              </p:nvPicPr>
              <p:blipFill>
                <a:blip r:embed="rId405"/>
                <a:stretch>
                  <a:fillRect/>
                </a:stretch>
              </p:blipFill>
              <p:spPr>
                <a:xfrm>
                  <a:off x="1614585" y="3047150"/>
                  <a:ext cx="36324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234" name="Ink 233">
                  <a:extLst>
                    <a:ext uri="{FF2B5EF4-FFF2-40B4-BE49-F238E27FC236}">
                      <a16:creationId xmlns:a16="http://schemas.microsoft.com/office/drawing/2014/main" id="{54C49303-353C-FB6F-5B8D-3C4AF4567FF7}"/>
                    </a:ext>
                  </a:extLst>
                </p14:cNvPr>
                <p14:cNvContentPartPr/>
                <p14:nvPr/>
              </p14:nvContentPartPr>
              <p14:xfrm>
                <a:off x="1940385" y="2957510"/>
                <a:ext cx="16560" cy="10080"/>
              </p14:xfrm>
            </p:contentPart>
          </mc:Choice>
          <mc:Fallback>
            <p:pic>
              <p:nvPicPr>
                <p:cNvPr id="234" name="Ink 233">
                  <a:extLst>
                    <a:ext uri="{FF2B5EF4-FFF2-40B4-BE49-F238E27FC236}">
                      <a16:creationId xmlns:a16="http://schemas.microsoft.com/office/drawing/2014/main" id="{54C49303-353C-FB6F-5B8D-3C4AF4567FF7}"/>
                    </a:ext>
                  </a:extLst>
                </p:cNvPr>
                <p:cNvPicPr/>
                <p:nvPr/>
              </p:nvPicPr>
              <p:blipFill>
                <a:blip r:embed="rId407"/>
                <a:stretch>
                  <a:fillRect/>
                </a:stretch>
              </p:blipFill>
              <p:spPr>
                <a:xfrm>
                  <a:off x="1931745" y="2948510"/>
                  <a:ext cx="3420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235" name="Ink 234">
                  <a:extLst>
                    <a:ext uri="{FF2B5EF4-FFF2-40B4-BE49-F238E27FC236}">
                      <a16:creationId xmlns:a16="http://schemas.microsoft.com/office/drawing/2014/main" id="{160CFFEB-0932-D6B7-4223-BCB5A66FA627}"/>
                    </a:ext>
                  </a:extLst>
                </p14:cNvPr>
                <p14:cNvContentPartPr/>
                <p14:nvPr/>
              </p14:nvContentPartPr>
              <p14:xfrm>
                <a:off x="2238465" y="2967230"/>
                <a:ext cx="928440" cy="43920"/>
              </p14:xfrm>
            </p:contentPart>
          </mc:Choice>
          <mc:Fallback>
            <p:pic>
              <p:nvPicPr>
                <p:cNvPr id="235" name="Ink 234">
                  <a:extLst>
                    <a:ext uri="{FF2B5EF4-FFF2-40B4-BE49-F238E27FC236}">
                      <a16:creationId xmlns:a16="http://schemas.microsoft.com/office/drawing/2014/main" id="{160CFFEB-0932-D6B7-4223-BCB5A66FA627}"/>
                    </a:ext>
                  </a:extLst>
                </p:cNvPr>
                <p:cNvPicPr/>
                <p:nvPr/>
              </p:nvPicPr>
              <p:blipFill>
                <a:blip r:embed="rId409"/>
                <a:stretch>
                  <a:fillRect/>
                </a:stretch>
              </p:blipFill>
              <p:spPr>
                <a:xfrm>
                  <a:off x="2229825" y="2958230"/>
                  <a:ext cx="946080" cy="61560"/>
                </a:xfrm>
                <a:prstGeom prst="rect">
                  <a:avLst/>
                </a:prstGeom>
              </p:spPr>
            </p:pic>
          </mc:Fallback>
        </mc:AlternateContent>
      </p:grpSp>
    </p:spTree>
    <p:extLst>
      <p:ext uri="{BB962C8B-B14F-4D97-AF65-F5344CB8AC3E}">
        <p14:creationId xmlns:p14="http://schemas.microsoft.com/office/powerpoint/2010/main" val="4038471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657BA-C2E0-0566-013D-50F368F2F2C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B0F967F-0170-1818-57A9-A5D2FC447ED7}"/>
              </a:ext>
            </a:extLst>
          </p:cNvPr>
          <p:cNvSpPr>
            <a:spLocks noGrp="1"/>
          </p:cNvSpPr>
          <p:nvPr>
            <p:ph sz="quarter" idx="13"/>
          </p:nvPr>
        </p:nvSpPr>
        <p:spPr/>
        <p:txBody>
          <a:bodyPr/>
          <a:lstStyle/>
          <a:p>
            <a:endParaRPr lang="en-US"/>
          </a:p>
        </p:txBody>
      </p:sp>
      <p:grpSp>
        <p:nvGrpSpPr>
          <p:cNvPr id="93" name="Group 92">
            <a:extLst>
              <a:ext uri="{FF2B5EF4-FFF2-40B4-BE49-F238E27FC236}">
                <a16:creationId xmlns:a16="http://schemas.microsoft.com/office/drawing/2014/main" id="{1CDA036E-BE2F-2A0B-287E-59FB827F171E}"/>
              </a:ext>
            </a:extLst>
          </p:cNvPr>
          <p:cNvGrpSpPr/>
          <p:nvPr/>
        </p:nvGrpSpPr>
        <p:grpSpPr>
          <a:xfrm>
            <a:off x="1248825" y="1358750"/>
            <a:ext cx="9761400" cy="4935240"/>
            <a:chOff x="1248825" y="1358750"/>
            <a:chExt cx="9761400" cy="4935240"/>
          </a:xfrm>
        </p:grpSpPr>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7CF23465-956B-D8A2-06F7-0D9509CDEF42}"/>
                    </a:ext>
                  </a:extLst>
                </p14:cNvPr>
                <p14:cNvContentPartPr/>
                <p14:nvPr/>
              </p14:nvContentPartPr>
              <p14:xfrm>
                <a:off x="7995225" y="2052830"/>
                <a:ext cx="2757600" cy="1688760"/>
              </p14:xfrm>
            </p:contentPart>
          </mc:Choice>
          <mc:Fallback>
            <p:pic>
              <p:nvPicPr>
                <p:cNvPr id="4" name="Ink 3">
                  <a:extLst>
                    <a:ext uri="{FF2B5EF4-FFF2-40B4-BE49-F238E27FC236}">
                      <a16:creationId xmlns:a16="http://schemas.microsoft.com/office/drawing/2014/main" id="{7CF23465-956B-D8A2-06F7-0D9509CDEF42}"/>
                    </a:ext>
                  </a:extLst>
                </p:cNvPr>
                <p:cNvPicPr/>
                <p:nvPr/>
              </p:nvPicPr>
              <p:blipFill>
                <a:blip r:embed="rId3"/>
                <a:stretch>
                  <a:fillRect/>
                </a:stretch>
              </p:blipFill>
              <p:spPr>
                <a:xfrm>
                  <a:off x="7986225" y="2043830"/>
                  <a:ext cx="2775240" cy="17064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3A0E0009-0D06-7AB9-7235-CF62FDA9A82A}"/>
                    </a:ext>
                  </a:extLst>
                </p14:cNvPr>
                <p14:cNvContentPartPr/>
                <p14:nvPr/>
              </p14:nvContentPartPr>
              <p14:xfrm>
                <a:off x="8117625" y="1961390"/>
                <a:ext cx="1991520" cy="194040"/>
              </p14:xfrm>
            </p:contentPart>
          </mc:Choice>
          <mc:Fallback>
            <p:pic>
              <p:nvPicPr>
                <p:cNvPr id="5" name="Ink 4">
                  <a:extLst>
                    <a:ext uri="{FF2B5EF4-FFF2-40B4-BE49-F238E27FC236}">
                      <a16:creationId xmlns:a16="http://schemas.microsoft.com/office/drawing/2014/main" id="{3A0E0009-0D06-7AB9-7235-CF62FDA9A82A}"/>
                    </a:ext>
                  </a:extLst>
                </p:cNvPr>
                <p:cNvPicPr/>
                <p:nvPr/>
              </p:nvPicPr>
              <p:blipFill>
                <a:blip r:embed="rId5"/>
                <a:stretch>
                  <a:fillRect/>
                </a:stretch>
              </p:blipFill>
              <p:spPr>
                <a:xfrm>
                  <a:off x="8108985" y="1952390"/>
                  <a:ext cx="200916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5DE0E23F-31EB-4CFE-B652-69C437E0DA0F}"/>
                    </a:ext>
                  </a:extLst>
                </p14:cNvPr>
                <p14:cNvContentPartPr/>
                <p14:nvPr/>
              </p14:nvContentPartPr>
              <p14:xfrm>
                <a:off x="8589945" y="2431550"/>
                <a:ext cx="248400" cy="60120"/>
              </p14:xfrm>
            </p:contentPart>
          </mc:Choice>
          <mc:Fallback>
            <p:pic>
              <p:nvPicPr>
                <p:cNvPr id="7" name="Ink 6">
                  <a:extLst>
                    <a:ext uri="{FF2B5EF4-FFF2-40B4-BE49-F238E27FC236}">
                      <a16:creationId xmlns:a16="http://schemas.microsoft.com/office/drawing/2014/main" id="{5DE0E23F-31EB-4CFE-B652-69C437E0DA0F}"/>
                    </a:ext>
                  </a:extLst>
                </p:cNvPr>
                <p:cNvPicPr/>
                <p:nvPr/>
              </p:nvPicPr>
              <p:blipFill>
                <a:blip r:embed="rId7"/>
                <a:stretch>
                  <a:fillRect/>
                </a:stretch>
              </p:blipFill>
              <p:spPr>
                <a:xfrm>
                  <a:off x="8580945" y="2422550"/>
                  <a:ext cx="26604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9CB1F974-D9F1-590A-93F0-0F77402AAFC4}"/>
                    </a:ext>
                  </a:extLst>
                </p14:cNvPr>
                <p14:cNvContentPartPr/>
                <p14:nvPr/>
              </p14:nvContentPartPr>
              <p14:xfrm>
                <a:off x="8677425" y="2453510"/>
                <a:ext cx="95040" cy="167400"/>
              </p14:xfrm>
            </p:contentPart>
          </mc:Choice>
          <mc:Fallback>
            <p:pic>
              <p:nvPicPr>
                <p:cNvPr id="8" name="Ink 7">
                  <a:extLst>
                    <a:ext uri="{FF2B5EF4-FFF2-40B4-BE49-F238E27FC236}">
                      <a16:creationId xmlns:a16="http://schemas.microsoft.com/office/drawing/2014/main" id="{9CB1F974-D9F1-590A-93F0-0F77402AAFC4}"/>
                    </a:ext>
                  </a:extLst>
                </p:cNvPr>
                <p:cNvPicPr/>
                <p:nvPr/>
              </p:nvPicPr>
              <p:blipFill>
                <a:blip r:embed="rId9"/>
                <a:stretch>
                  <a:fillRect/>
                </a:stretch>
              </p:blipFill>
              <p:spPr>
                <a:xfrm>
                  <a:off x="8668785" y="2444870"/>
                  <a:ext cx="11268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 name="Ink 8">
                  <a:extLst>
                    <a:ext uri="{FF2B5EF4-FFF2-40B4-BE49-F238E27FC236}">
                      <a16:creationId xmlns:a16="http://schemas.microsoft.com/office/drawing/2014/main" id="{F7707D76-7473-B4D9-6E0B-8CBBDDE413A6}"/>
                    </a:ext>
                  </a:extLst>
                </p14:cNvPr>
                <p14:cNvContentPartPr/>
                <p14:nvPr/>
              </p14:nvContentPartPr>
              <p14:xfrm>
                <a:off x="8981985" y="2556470"/>
                <a:ext cx="80280" cy="60480"/>
              </p14:xfrm>
            </p:contentPart>
          </mc:Choice>
          <mc:Fallback>
            <p:pic>
              <p:nvPicPr>
                <p:cNvPr id="9" name="Ink 8">
                  <a:extLst>
                    <a:ext uri="{FF2B5EF4-FFF2-40B4-BE49-F238E27FC236}">
                      <a16:creationId xmlns:a16="http://schemas.microsoft.com/office/drawing/2014/main" id="{F7707D76-7473-B4D9-6E0B-8CBBDDE413A6}"/>
                    </a:ext>
                  </a:extLst>
                </p:cNvPr>
                <p:cNvPicPr/>
                <p:nvPr/>
              </p:nvPicPr>
              <p:blipFill>
                <a:blip r:embed="rId11"/>
                <a:stretch>
                  <a:fillRect/>
                </a:stretch>
              </p:blipFill>
              <p:spPr>
                <a:xfrm>
                  <a:off x="8972985" y="2547470"/>
                  <a:ext cx="9792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 name="Ink 9">
                  <a:extLst>
                    <a:ext uri="{FF2B5EF4-FFF2-40B4-BE49-F238E27FC236}">
                      <a16:creationId xmlns:a16="http://schemas.microsoft.com/office/drawing/2014/main" id="{9D745741-FDA0-3615-F7D0-0B3CCF553372}"/>
                    </a:ext>
                  </a:extLst>
                </p14:cNvPr>
                <p14:cNvContentPartPr/>
                <p14:nvPr/>
              </p14:nvContentPartPr>
              <p14:xfrm>
                <a:off x="9217785" y="2362790"/>
                <a:ext cx="141120" cy="139320"/>
              </p14:xfrm>
            </p:contentPart>
          </mc:Choice>
          <mc:Fallback>
            <p:pic>
              <p:nvPicPr>
                <p:cNvPr id="10" name="Ink 9">
                  <a:extLst>
                    <a:ext uri="{FF2B5EF4-FFF2-40B4-BE49-F238E27FC236}">
                      <a16:creationId xmlns:a16="http://schemas.microsoft.com/office/drawing/2014/main" id="{9D745741-FDA0-3615-F7D0-0B3CCF553372}"/>
                    </a:ext>
                  </a:extLst>
                </p:cNvPr>
                <p:cNvPicPr/>
                <p:nvPr/>
              </p:nvPicPr>
              <p:blipFill>
                <a:blip r:embed="rId13"/>
                <a:stretch>
                  <a:fillRect/>
                </a:stretch>
              </p:blipFill>
              <p:spPr>
                <a:xfrm>
                  <a:off x="9209145" y="2354150"/>
                  <a:ext cx="15876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 name="Ink 10">
                  <a:extLst>
                    <a:ext uri="{FF2B5EF4-FFF2-40B4-BE49-F238E27FC236}">
                      <a16:creationId xmlns:a16="http://schemas.microsoft.com/office/drawing/2014/main" id="{5B8F53D3-948C-EC43-8716-427854B602EF}"/>
                    </a:ext>
                  </a:extLst>
                </p14:cNvPr>
                <p14:cNvContentPartPr/>
                <p14:nvPr/>
              </p14:nvContentPartPr>
              <p14:xfrm>
                <a:off x="9503985" y="2453510"/>
                <a:ext cx="13680" cy="60840"/>
              </p14:xfrm>
            </p:contentPart>
          </mc:Choice>
          <mc:Fallback>
            <p:pic>
              <p:nvPicPr>
                <p:cNvPr id="11" name="Ink 10">
                  <a:extLst>
                    <a:ext uri="{FF2B5EF4-FFF2-40B4-BE49-F238E27FC236}">
                      <a16:creationId xmlns:a16="http://schemas.microsoft.com/office/drawing/2014/main" id="{5B8F53D3-948C-EC43-8716-427854B602EF}"/>
                    </a:ext>
                  </a:extLst>
                </p:cNvPr>
                <p:cNvPicPr/>
                <p:nvPr/>
              </p:nvPicPr>
              <p:blipFill>
                <a:blip r:embed="rId15"/>
                <a:stretch>
                  <a:fillRect/>
                </a:stretch>
              </p:blipFill>
              <p:spPr>
                <a:xfrm>
                  <a:off x="9495345" y="2444870"/>
                  <a:ext cx="3132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2" name="Ink 11">
                  <a:extLst>
                    <a:ext uri="{FF2B5EF4-FFF2-40B4-BE49-F238E27FC236}">
                      <a16:creationId xmlns:a16="http://schemas.microsoft.com/office/drawing/2014/main" id="{A0FEA897-9D9E-BD0C-93CA-00F35754A312}"/>
                    </a:ext>
                  </a:extLst>
                </p14:cNvPr>
                <p14:cNvContentPartPr/>
                <p14:nvPr/>
              </p14:nvContentPartPr>
              <p14:xfrm>
                <a:off x="9710265" y="2351270"/>
                <a:ext cx="41760" cy="100800"/>
              </p14:xfrm>
            </p:contentPart>
          </mc:Choice>
          <mc:Fallback>
            <p:pic>
              <p:nvPicPr>
                <p:cNvPr id="12" name="Ink 11">
                  <a:extLst>
                    <a:ext uri="{FF2B5EF4-FFF2-40B4-BE49-F238E27FC236}">
                      <a16:creationId xmlns:a16="http://schemas.microsoft.com/office/drawing/2014/main" id="{A0FEA897-9D9E-BD0C-93CA-00F35754A312}"/>
                    </a:ext>
                  </a:extLst>
                </p:cNvPr>
                <p:cNvPicPr/>
                <p:nvPr/>
              </p:nvPicPr>
              <p:blipFill>
                <a:blip r:embed="rId17"/>
                <a:stretch>
                  <a:fillRect/>
                </a:stretch>
              </p:blipFill>
              <p:spPr>
                <a:xfrm>
                  <a:off x="9701265" y="2342630"/>
                  <a:ext cx="5940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3" name="Ink 12">
                  <a:extLst>
                    <a:ext uri="{FF2B5EF4-FFF2-40B4-BE49-F238E27FC236}">
                      <a16:creationId xmlns:a16="http://schemas.microsoft.com/office/drawing/2014/main" id="{95B77DDD-0276-78FE-9E01-38A6DCA70C0A}"/>
                    </a:ext>
                  </a:extLst>
                </p14:cNvPr>
                <p14:cNvContentPartPr/>
                <p14:nvPr/>
              </p14:nvContentPartPr>
              <p14:xfrm>
                <a:off x="9707385" y="2275310"/>
                <a:ext cx="125640" cy="117000"/>
              </p14:xfrm>
            </p:contentPart>
          </mc:Choice>
          <mc:Fallback>
            <p:pic>
              <p:nvPicPr>
                <p:cNvPr id="13" name="Ink 12">
                  <a:extLst>
                    <a:ext uri="{FF2B5EF4-FFF2-40B4-BE49-F238E27FC236}">
                      <a16:creationId xmlns:a16="http://schemas.microsoft.com/office/drawing/2014/main" id="{95B77DDD-0276-78FE-9E01-38A6DCA70C0A}"/>
                    </a:ext>
                  </a:extLst>
                </p:cNvPr>
                <p:cNvPicPr/>
                <p:nvPr/>
              </p:nvPicPr>
              <p:blipFill>
                <a:blip r:embed="rId19"/>
                <a:stretch>
                  <a:fillRect/>
                </a:stretch>
              </p:blipFill>
              <p:spPr>
                <a:xfrm>
                  <a:off x="9698745" y="2266310"/>
                  <a:ext cx="14328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4" name="Ink 13">
                  <a:extLst>
                    <a:ext uri="{FF2B5EF4-FFF2-40B4-BE49-F238E27FC236}">
                      <a16:creationId xmlns:a16="http://schemas.microsoft.com/office/drawing/2014/main" id="{98D4BFCF-F6CB-97D0-B748-2EA8F1BE27A6}"/>
                    </a:ext>
                  </a:extLst>
                </p14:cNvPr>
                <p14:cNvContentPartPr/>
                <p14:nvPr/>
              </p14:nvContentPartPr>
              <p14:xfrm>
                <a:off x="9246585" y="2808470"/>
                <a:ext cx="26640" cy="74520"/>
              </p14:xfrm>
            </p:contentPart>
          </mc:Choice>
          <mc:Fallback>
            <p:pic>
              <p:nvPicPr>
                <p:cNvPr id="14" name="Ink 13">
                  <a:extLst>
                    <a:ext uri="{FF2B5EF4-FFF2-40B4-BE49-F238E27FC236}">
                      <a16:creationId xmlns:a16="http://schemas.microsoft.com/office/drawing/2014/main" id="{98D4BFCF-F6CB-97D0-B748-2EA8F1BE27A6}"/>
                    </a:ext>
                  </a:extLst>
                </p:cNvPr>
                <p:cNvPicPr/>
                <p:nvPr/>
              </p:nvPicPr>
              <p:blipFill>
                <a:blip r:embed="rId21"/>
                <a:stretch>
                  <a:fillRect/>
                </a:stretch>
              </p:blipFill>
              <p:spPr>
                <a:xfrm>
                  <a:off x="9237945" y="2799470"/>
                  <a:ext cx="4428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5" name="Ink 14">
                  <a:extLst>
                    <a:ext uri="{FF2B5EF4-FFF2-40B4-BE49-F238E27FC236}">
                      <a16:creationId xmlns:a16="http://schemas.microsoft.com/office/drawing/2014/main" id="{B36E13FC-6E5E-638C-3A95-DE35FE157D02}"/>
                    </a:ext>
                  </a:extLst>
                </p14:cNvPr>
                <p14:cNvContentPartPr/>
                <p14:nvPr/>
              </p14:nvContentPartPr>
              <p14:xfrm>
                <a:off x="9183585" y="2713790"/>
                <a:ext cx="258120" cy="170640"/>
              </p14:xfrm>
            </p:contentPart>
          </mc:Choice>
          <mc:Fallback>
            <p:pic>
              <p:nvPicPr>
                <p:cNvPr id="15" name="Ink 14">
                  <a:extLst>
                    <a:ext uri="{FF2B5EF4-FFF2-40B4-BE49-F238E27FC236}">
                      <a16:creationId xmlns:a16="http://schemas.microsoft.com/office/drawing/2014/main" id="{B36E13FC-6E5E-638C-3A95-DE35FE157D02}"/>
                    </a:ext>
                  </a:extLst>
                </p:cNvPr>
                <p:cNvPicPr/>
                <p:nvPr/>
              </p:nvPicPr>
              <p:blipFill>
                <a:blip r:embed="rId23"/>
                <a:stretch>
                  <a:fillRect/>
                </a:stretch>
              </p:blipFill>
              <p:spPr>
                <a:xfrm>
                  <a:off x="9174585" y="2704790"/>
                  <a:ext cx="27576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6" name="Ink 15">
                  <a:extLst>
                    <a:ext uri="{FF2B5EF4-FFF2-40B4-BE49-F238E27FC236}">
                      <a16:creationId xmlns:a16="http://schemas.microsoft.com/office/drawing/2014/main" id="{EAA1332C-5475-78D0-C7C9-34287262DF41}"/>
                    </a:ext>
                  </a:extLst>
                </p14:cNvPr>
                <p14:cNvContentPartPr/>
                <p14:nvPr/>
              </p14:nvContentPartPr>
              <p14:xfrm>
                <a:off x="9598305" y="2826830"/>
                <a:ext cx="12600" cy="26280"/>
              </p14:xfrm>
            </p:contentPart>
          </mc:Choice>
          <mc:Fallback>
            <p:pic>
              <p:nvPicPr>
                <p:cNvPr id="16" name="Ink 15">
                  <a:extLst>
                    <a:ext uri="{FF2B5EF4-FFF2-40B4-BE49-F238E27FC236}">
                      <a16:creationId xmlns:a16="http://schemas.microsoft.com/office/drawing/2014/main" id="{EAA1332C-5475-78D0-C7C9-34287262DF41}"/>
                    </a:ext>
                  </a:extLst>
                </p:cNvPr>
                <p:cNvPicPr/>
                <p:nvPr/>
              </p:nvPicPr>
              <p:blipFill>
                <a:blip r:embed="rId25"/>
                <a:stretch>
                  <a:fillRect/>
                </a:stretch>
              </p:blipFill>
              <p:spPr>
                <a:xfrm>
                  <a:off x="9589305" y="2818190"/>
                  <a:ext cx="3024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7" name="Ink 16">
                  <a:extLst>
                    <a:ext uri="{FF2B5EF4-FFF2-40B4-BE49-F238E27FC236}">
                      <a16:creationId xmlns:a16="http://schemas.microsoft.com/office/drawing/2014/main" id="{FE99FC64-5B51-06B0-98A7-DC1C392CF953}"/>
                    </a:ext>
                  </a:extLst>
                </p14:cNvPr>
                <p14:cNvContentPartPr/>
                <p14:nvPr/>
              </p14:nvContentPartPr>
              <p14:xfrm>
                <a:off x="9787305" y="2692550"/>
                <a:ext cx="27000" cy="77760"/>
              </p14:xfrm>
            </p:contentPart>
          </mc:Choice>
          <mc:Fallback>
            <p:pic>
              <p:nvPicPr>
                <p:cNvPr id="17" name="Ink 16">
                  <a:extLst>
                    <a:ext uri="{FF2B5EF4-FFF2-40B4-BE49-F238E27FC236}">
                      <a16:creationId xmlns:a16="http://schemas.microsoft.com/office/drawing/2014/main" id="{FE99FC64-5B51-06B0-98A7-DC1C392CF953}"/>
                    </a:ext>
                  </a:extLst>
                </p:cNvPr>
                <p:cNvPicPr/>
                <p:nvPr/>
              </p:nvPicPr>
              <p:blipFill>
                <a:blip r:embed="rId27"/>
                <a:stretch>
                  <a:fillRect/>
                </a:stretch>
              </p:blipFill>
              <p:spPr>
                <a:xfrm>
                  <a:off x="9778665" y="2683550"/>
                  <a:ext cx="4464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8" name="Ink 17">
                  <a:extLst>
                    <a:ext uri="{FF2B5EF4-FFF2-40B4-BE49-F238E27FC236}">
                      <a16:creationId xmlns:a16="http://schemas.microsoft.com/office/drawing/2014/main" id="{044BDB54-BD6A-9E63-38A7-7C15BB310F02}"/>
                    </a:ext>
                  </a:extLst>
                </p14:cNvPr>
                <p14:cNvContentPartPr/>
                <p14:nvPr/>
              </p14:nvContentPartPr>
              <p14:xfrm>
                <a:off x="9722505" y="2648630"/>
                <a:ext cx="210240" cy="137520"/>
              </p14:xfrm>
            </p:contentPart>
          </mc:Choice>
          <mc:Fallback>
            <p:pic>
              <p:nvPicPr>
                <p:cNvPr id="18" name="Ink 17">
                  <a:extLst>
                    <a:ext uri="{FF2B5EF4-FFF2-40B4-BE49-F238E27FC236}">
                      <a16:creationId xmlns:a16="http://schemas.microsoft.com/office/drawing/2014/main" id="{044BDB54-BD6A-9E63-38A7-7C15BB310F02}"/>
                    </a:ext>
                  </a:extLst>
                </p:cNvPr>
                <p:cNvPicPr/>
                <p:nvPr/>
              </p:nvPicPr>
              <p:blipFill>
                <a:blip r:embed="rId29"/>
                <a:stretch>
                  <a:fillRect/>
                </a:stretch>
              </p:blipFill>
              <p:spPr>
                <a:xfrm>
                  <a:off x="9713505" y="2639990"/>
                  <a:ext cx="22788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9" name="Ink 18">
                  <a:extLst>
                    <a:ext uri="{FF2B5EF4-FFF2-40B4-BE49-F238E27FC236}">
                      <a16:creationId xmlns:a16="http://schemas.microsoft.com/office/drawing/2014/main" id="{40536424-CDDE-1BA1-C34D-813F0F7B0AC6}"/>
                    </a:ext>
                  </a:extLst>
                </p14:cNvPr>
                <p14:cNvContentPartPr/>
                <p14:nvPr/>
              </p14:nvContentPartPr>
              <p14:xfrm>
                <a:off x="9418305" y="3015470"/>
                <a:ext cx="147600" cy="156960"/>
              </p14:xfrm>
            </p:contentPart>
          </mc:Choice>
          <mc:Fallback>
            <p:pic>
              <p:nvPicPr>
                <p:cNvPr id="19" name="Ink 18">
                  <a:extLst>
                    <a:ext uri="{FF2B5EF4-FFF2-40B4-BE49-F238E27FC236}">
                      <a16:creationId xmlns:a16="http://schemas.microsoft.com/office/drawing/2014/main" id="{40536424-CDDE-1BA1-C34D-813F0F7B0AC6}"/>
                    </a:ext>
                  </a:extLst>
                </p:cNvPr>
                <p:cNvPicPr/>
                <p:nvPr/>
              </p:nvPicPr>
              <p:blipFill>
                <a:blip r:embed="rId31"/>
                <a:stretch>
                  <a:fillRect/>
                </a:stretch>
              </p:blipFill>
              <p:spPr>
                <a:xfrm>
                  <a:off x="9409665" y="3006830"/>
                  <a:ext cx="16524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0" name="Ink 19">
                  <a:extLst>
                    <a:ext uri="{FF2B5EF4-FFF2-40B4-BE49-F238E27FC236}">
                      <a16:creationId xmlns:a16="http://schemas.microsoft.com/office/drawing/2014/main" id="{32EA368D-BE8D-37EB-7ADC-1A3FE6450F78}"/>
                    </a:ext>
                  </a:extLst>
                </p14:cNvPr>
                <p14:cNvContentPartPr/>
                <p14:nvPr/>
              </p14:nvContentPartPr>
              <p14:xfrm>
                <a:off x="9684705" y="3030230"/>
                <a:ext cx="21240" cy="83520"/>
              </p14:xfrm>
            </p:contentPart>
          </mc:Choice>
          <mc:Fallback>
            <p:pic>
              <p:nvPicPr>
                <p:cNvPr id="20" name="Ink 19">
                  <a:extLst>
                    <a:ext uri="{FF2B5EF4-FFF2-40B4-BE49-F238E27FC236}">
                      <a16:creationId xmlns:a16="http://schemas.microsoft.com/office/drawing/2014/main" id="{32EA368D-BE8D-37EB-7ADC-1A3FE6450F78}"/>
                    </a:ext>
                  </a:extLst>
                </p:cNvPr>
                <p:cNvPicPr/>
                <p:nvPr/>
              </p:nvPicPr>
              <p:blipFill>
                <a:blip r:embed="rId33"/>
                <a:stretch>
                  <a:fillRect/>
                </a:stretch>
              </p:blipFill>
              <p:spPr>
                <a:xfrm>
                  <a:off x="9675705" y="3021590"/>
                  <a:ext cx="3888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1" name="Ink 20">
                  <a:extLst>
                    <a:ext uri="{FF2B5EF4-FFF2-40B4-BE49-F238E27FC236}">
                      <a16:creationId xmlns:a16="http://schemas.microsoft.com/office/drawing/2014/main" id="{101C67B8-AC1C-1C38-38EB-642D9972F570}"/>
                    </a:ext>
                  </a:extLst>
                </p14:cNvPr>
                <p14:cNvContentPartPr/>
                <p14:nvPr/>
              </p14:nvContentPartPr>
              <p14:xfrm>
                <a:off x="9679665" y="2995310"/>
                <a:ext cx="341640" cy="141840"/>
              </p14:xfrm>
            </p:contentPart>
          </mc:Choice>
          <mc:Fallback>
            <p:pic>
              <p:nvPicPr>
                <p:cNvPr id="21" name="Ink 20">
                  <a:extLst>
                    <a:ext uri="{FF2B5EF4-FFF2-40B4-BE49-F238E27FC236}">
                      <a16:creationId xmlns:a16="http://schemas.microsoft.com/office/drawing/2014/main" id="{101C67B8-AC1C-1C38-38EB-642D9972F570}"/>
                    </a:ext>
                  </a:extLst>
                </p:cNvPr>
                <p:cNvPicPr/>
                <p:nvPr/>
              </p:nvPicPr>
              <p:blipFill>
                <a:blip r:embed="rId35"/>
                <a:stretch>
                  <a:fillRect/>
                </a:stretch>
              </p:blipFill>
              <p:spPr>
                <a:xfrm>
                  <a:off x="9671025" y="2986310"/>
                  <a:ext cx="35928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2" name="Ink 21">
                  <a:extLst>
                    <a:ext uri="{FF2B5EF4-FFF2-40B4-BE49-F238E27FC236}">
                      <a16:creationId xmlns:a16="http://schemas.microsoft.com/office/drawing/2014/main" id="{A548F9B3-3A04-E06C-DACD-EDB4B96AE3BA}"/>
                    </a:ext>
                  </a:extLst>
                </p14:cNvPr>
                <p14:cNvContentPartPr/>
                <p14:nvPr/>
              </p14:nvContentPartPr>
              <p14:xfrm>
                <a:off x="10117785" y="2972990"/>
                <a:ext cx="170640" cy="200160"/>
              </p14:xfrm>
            </p:contentPart>
          </mc:Choice>
          <mc:Fallback>
            <p:pic>
              <p:nvPicPr>
                <p:cNvPr id="22" name="Ink 21">
                  <a:extLst>
                    <a:ext uri="{FF2B5EF4-FFF2-40B4-BE49-F238E27FC236}">
                      <a16:creationId xmlns:a16="http://schemas.microsoft.com/office/drawing/2014/main" id="{A548F9B3-3A04-E06C-DACD-EDB4B96AE3BA}"/>
                    </a:ext>
                  </a:extLst>
                </p:cNvPr>
                <p:cNvPicPr/>
                <p:nvPr/>
              </p:nvPicPr>
              <p:blipFill>
                <a:blip r:embed="rId37"/>
                <a:stretch>
                  <a:fillRect/>
                </a:stretch>
              </p:blipFill>
              <p:spPr>
                <a:xfrm>
                  <a:off x="10108785" y="2964350"/>
                  <a:ext cx="18828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3" name="Ink 22">
                  <a:extLst>
                    <a:ext uri="{FF2B5EF4-FFF2-40B4-BE49-F238E27FC236}">
                      <a16:creationId xmlns:a16="http://schemas.microsoft.com/office/drawing/2014/main" id="{B9DEB3E2-3705-B020-8B65-D3F390A3C3D4}"/>
                    </a:ext>
                  </a:extLst>
                </p14:cNvPr>
                <p14:cNvContentPartPr/>
                <p14:nvPr/>
              </p14:nvContentPartPr>
              <p14:xfrm>
                <a:off x="10337745" y="2910350"/>
                <a:ext cx="200160" cy="186120"/>
              </p14:xfrm>
            </p:contentPart>
          </mc:Choice>
          <mc:Fallback>
            <p:pic>
              <p:nvPicPr>
                <p:cNvPr id="23" name="Ink 22">
                  <a:extLst>
                    <a:ext uri="{FF2B5EF4-FFF2-40B4-BE49-F238E27FC236}">
                      <a16:creationId xmlns:a16="http://schemas.microsoft.com/office/drawing/2014/main" id="{B9DEB3E2-3705-B020-8B65-D3F390A3C3D4}"/>
                    </a:ext>
                  </a:extLst>
                </p:cNvPr>
                <p:cNvPicPr/>
                <p:nvPr/>
              </p:nvPicPr>
              <p:blipFill>
                <a:blip r:embed="rId39"/>
                <a:stretch>
                  <a:fillRect/>
                </a:stretch>
              </p:blipFill>
              <p:spPr>
                <a:xfrm>
                  <a:off x="10328745" y="2901710"/>
                  <a:ext cx="21780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5" name="Ink 24">
                  <a:extLst>
                    <a:ext uri="{FF2B5EF4-FFF2-40B4-BE49-F238E27FC236}">
                      <a16:creationId xmlns:a16="http://schemas.microsoft.com/office/drawing/2014/main" id="{63CA0165-57B8-688F-B86D-2C08FFBCDFDB}"/>
                    </a:ext>
                  </a:extLst>
                </p14:cNvPr>
                <p14:cNvContentPartPr/>
                <p14:nvPr/>
              </p14:nvContentPartPr>
              <p14:xfrm>
                <a:off x="10419105" y="3004310"/>
                <a:ext cx="150120" cy="161280"/>
              </p14:xfrm>
            </p:contentPart>
          </mc:Choice>
          <mc:Fallback>
            <p:pic>
              <p:nvPicPr>
                <p:cNvPr id="25" name="Ink 24">
                  <a:extLst>
                    <a:ext uri="{FF2B5EF4-FFF2-40B4-BE49-F238E27FC236}">
                      <a16:creationId xmlns:a16="http://schemas.microsoft.com/office/drawing/2014/main" id="{63CA0165-57B8-688F-B86D-2C08FFBCDFDB}"/>
                    </a:ext>
                  </a:extLst>
                </p:cNvPr>
                <p:cNvPicPr/>
                <p:nvPr/>
              </p:nvPicPr>
              <p:blipFill>
                <a:blip r:embed="rId41"/>
                <a:stretch>
                  <a:fillRect/>
                </a:stretch>
              </p:blipFill>
              <p:spPr>
                <a:xfrm>
                  <a:off x="10410465" y="2995310"/>
                  <a:ext cx="16776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6" name="Ink 25">
                  <a:extLst>
                    <a:ext uri="{FF2B5EF4-FFF2-40B4-BE49-F238E27FC236}">
                      <a16:creationId xmlns:a16="http://schemas.microsoft.com/office/drawing/2014/main" id="{9EE91F54-0813-8823-F8F5-2D75CDC04504}"/>
                    </a:ext>
                  </a:extLst>
                </p14:cNvPr>
                <p14:cNvContentPartPr/>
                <p14:nvPr/>
              </p14:nvContentPartPr>
              <p14:xfrm>
                <a:off x="10098705" y="2764550"/>
                <a:ext cx="785880" cy="548640"/>
              </p14:xfrm>
            </p:contentPart>
          </mc:Choice>
          <mc:Fallback>
            <p:pic>
              <p:nvPicPr>
                <p:cNvPr id="26" name="Ink 25">
                  <a:extLst>
                    <a:ext uri="{FF2B5EF4-FFF2-40B4-BE49-F238E27FC236}">
                      <a16:creationId xmlns:a16="http://schemas.microsoft.com/office/drawing/2014/main" id="{9EE91F54-0813-8823-F8F5-2D75CDC04504}"/>
                    </a:ext>
                  </a:extLst>
                </p:cNvPr>
                <p:cNvPicPr/>
                <p:nvPr/>
              </p:nvPicPr>
              <p:blipFill>
                <a:blip r:embed="rId43"/>
                <a:stretch>
                  <a:fillRect/>
                </a:stretch>
              </p:blipFill>
              <p:spPr>
                <a:xfrm>
                  <a:off x="10090065" y="2755910"/>
                  <a:ext cx="803520" cy="5662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8" name="Ink 27">
                  <a:extLst>
                    <a:ext uri="{FF2B5EF4-FFF2-40B4-BE49-F238E27FC236}">
                      <a16:creationId xmlns:a16="http://schemas.microsoft.com/office/drawing/2014/main" id="{73A54933-77CC-C0F7-9404-2A452EC34F9E}"/>
                    </a:ext>
                  </a:extLst>
                </p14:cNvPr>
                <p14:cNvContentPartPr/>
                <p14:nvPr/>
              </p14:nvContentPartPr>
              <p14:xfrm>
                <a:off x="10357185" y="3264230"/>
                <a:ext cx="61560" cy="512640"/>
              </p14:xfrm>
            </p:contentPart>
          </mc:Choice>
          <mc:Fallback>
            <p:pic>
              <p:nvPicPr>
                <p:cNvPr id="28" name="Ink 27">
                  <a:extLst>
                    <a:ext uri="{FF2B5EF4-FFF2-40B4-BE49-F238E27FC236}">
                      <a16:creationId xmlns:a16="http://schemas.microsoft.com/office/drawing/2014/main" id="{73A54933-77CC-C0F7-9404-2A452EC34F9E}"/>
                    </a:ext>
                  </a:extLst>
                </p:cNvPr>
                <p:cNvPicPr/>
                <p:nvPr/>
              </p:nvPicPr>
              <p:blipFill>
                <a:blip r:embed="rId45"/>
                <a:stretch>
                  <a:fillRect/>
                </a:stretch>
              </p:blipFill>
              <p:spPr>
                <a:xfrm>
                  <a:off x="10348185" y="3255230"/>
                  <a:ext cx="79200" cy="5302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9" name="Ink 28">
                  <a:extLst>
                    <a:ext uri="{FF2B5EF4-FFF2-40B4-BE49-F238E27FC236}">
                      <a16:creationId xmlns:a16="http://schemas.microsoft.com/office/drawing/2014/main" id="{334C4E01-2910-50E5-EFB4-756C36C5BE53}"/>
                    </a:ext>
                  </a:extLst>
                </p14:cNvPr>
                <p14:cNvContentPartPr/>
                <p14:nvPr/>
              </p14:nvContentPartPr>
              <p14:xfrm>
                <a:off x="10412985" y="3750950"/>
                <a:ext cx="360" cy="360"/>
              </p14:xfrm>
            </p:contentPart>
          </mc:Choice>
          <mc:Fallback>
            <p:pic>
              <p:nvPicPr>
                <p:cNvPr id="29" name="Ink 28">
                  <a:extLst>
                    <a:ext uri="{FF2B5EF4-FFF2-40B4-BE49-F238E27FC236}">
                      <a16:creationId xmlns:a16="http://schemas.microsoft.com/office/drawing/2014/main" id="{334C4E01-2910-50E5-EFB4-756C36C5BE53}"/>
                    </a:ext>
                  </a:extLst>
                </p:cNvPr>
                <p:cNvPicPr/>
                <p:nvPr/>
              </p:nvPicPr>
              <p:blipFill>
                <a:blip r:embed="rId47"/>
                <a:stretch>
                  <a:fillRect/>
                </a:stretch>
              </p:blipFill>
              <p:spPr>
                <a:xfrm>
                  <a:off x="10404345" y="374195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0" name="Ink 29">
                  <a:extLst>
                    <a:ext uri="{FF2B5EF4-FFF2-40B4-BE49-F238E27FC236}">
                      <a16:creationId xmlns:a16="http://schemas.microsoft.com/office/drawing/2014/main" id="{A7FD8124-28B9-29A0-1972-0006721983EB}"/>
                    </a:ext>
                  </a:extLst>
                </p14:cNvPr>
                <p14:cNvContentPartPr/>
                <p14:nvPr/>
              </p14:nvContentPartPr>
              <p14:xfrm>
                <a:off x="10280145" y="3762830"/>
                <a:ext cx="234720" cy="82440"/>
              </p14:xfrm>
            </p:contentPart>
          </mc:Choice>
          <mc:Fallback>
            <p:pic>
              <p:nvPicPr>
                <p:cNvPr id="30" name="Ink 29">
                  <a:extLst>
                    <a:ext uri="{FF2B5EF4-FFF2-40B4-BE49-F238E27FC236}">
                      <a16:creationId xmlns:a16="http://schemas.microsoft.com/office/drawing/2014/main" id="{A7FD8124-28B9-29A0-1972-0006721983EB}"/>
                    </a:ext>
                  </a:extLst>
                </p:cNvPr>
                <p:cNvPicPr/>
                <p:nvPr/>
              </p:nvPicPr>
              <p:blipFill>
                <a:blip r:embed="rId49"/>
                <a:stretch>
                  <a:fillRect/>
                </a:stretch>
              </p:blipFill>
              <p:spPr>
                <a:xfrm>
                  <a:off x="10271145" y="3753830"/>
                  <a:ext cx="25236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2" name="Ink 31">
                  <a:extLst>
                    <a:ext uri="{FF2B5EF4-FFF2-40B4-BE49-F238E27FC236}">
                      <a16:creationId xmlns:a16="http://schemas.microsoft.com/office/drawing/2014/main" id="{BF4C83FE-9C3F-4875-A80D-2A5ED6C20A55}"/>
                    </a:ext>
                  </a:extLst>
                </p14:cNvPr>
                <p14:cNvContentPartPr/>
                <p14:nvPr/>
              </p14:nvContentPartPr>
              <p14:xfrm>
                <a:off x="10039665" y="3993230"/>
                <a:ext cx="360" cy="360"/>
              </p14:xfrm>
            </p:contentPart>
          </mc:Choice>
          <mc:Fallback>
            <p:pic>
              <p:nvPicPr>
                <p:cNvPr id="32" name="Ink 31">
                  <a:extLst>
                    <a:ext uri="{FF2B5EF4-FFF2-40B4-BE49-F238E27FC236}">
                      <a16:creationId xmlns:a16="http://schemas.microsoft.com/office/drawing/2014/main" id="{BF4C83FE-9C3F-4875-A80D-2A5ED6C20A55}"/>
                    </a:ext>
                  </a:extLst>
                </p:cNvPr>
                <p:cNvPicPr/>
                <p:nvPr/>
              </p:nvPicPr>
              <p:blipFill>
                <a:blip r:embed="rId47"/>
                <a:stretch>
                  <a:fillRect/>
                </a:stretch>
              </p:blipFill>
              <p:spPr>
                <a:xfrm>
                  <a:off x="10030665" y="398459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3" name="Ink 32">
                  <a:extLst>
                    <a:ext uri="{FF2B5EF4-FFF2-40B4-BE49-F238E27FC236}">
                      <a16:creationId xmlns:a16="http://schemas.microsoft.com/office/drawing/2014/main" id="{7973BFA9-9B77-FF6D-FCF7-1C7A0071877F}"/>
                    </a:ext>
                  </a:extLst>
                </p14:cNvPr>
                <p14:cNvContentPartPr/>
                <p14:nvPr/>
              </p14:nvContentPartPr>
              <p14:xfrm>
                <a:off x="10011585" y="3971270"/>
                <a:ext cx="198360" cy="173880"/>
              </p14:xfrm>
            </p:contentPart>
          </mc:Choice>
          <mc:Fallback>
            <p:pic>
              <p:nvPicPr>
                <p:cNvPr id="33" name="Ink 32">
                  <a:extLst>
                    <a:ext uri="{FF2B5EF4-FFF2-40B4-BE49-F238E27FC236}">
                      <a16:creationId xmlns:a16="http://schemas.microsoft.com/office/drawing/2014/main" id="{7973BFA9-9B77-FF6D-FCF7-1C7A0071877F}"/>
                    </a:ext>
                  </a:extLst>
                </p:cNvPr>
                <p:cNvPicPr/>
                <p:nvPr/>
              </p:nvPicPr>
              <p:blipFill>
                <a:blip r:embed="rId52"/>
                <a:stretch>
                  <a:fillRect/>
                </a:stretch>
              </p:blipFill>
              <p:spPr>
                <a:xfrm>
                  <a:off x="10002585" y="3962630"/>
                  <a:ext cx="21600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4" name="Ink 33">
                  <a:extLst>
                    <a:ext uri="{FF2B5EF4-FFF2-40B4-BE49-F238E27FC236}">
                      <a16:creationId xmlns:a16="http://schemas.microsoft.com/office/drawing/2014/main" id="{766A1AB2-7C28-B08C-8F91-EEE07253D881}"/>
                    </a:ext>
                  </a:extLst>
                </p14:cNvPr>
                <p14:cNvContentPartPr/>
                <p14:nvPr/>
              </p14:nvContentPartPr>
              <p14:xfrm>
                <a:off x="10253145" y="4013030"/>
                <a:ext cx="81360" cy="92520"/>
              </p14:xfrm>
            </p:contentPart>
          </mc:Choice>
          <mc:Fallback>
            <p:pic>
              <p:nvPicPr>
                <p:cNvPr id="34" name="Ink 33">
                  <a:extLst>
                    <a:ext uri="{FF2B5EF4-FFF2-40B4-BE49-F238E27FC236}">
                      <a16:creationId xmlns:a16="http://schemas.microsoft.com/office/drawing/2014/main" id="{766A1AB2-7C28-B08C-8F91-EEE07253D881}"/>
                    </a:ext>
                  </a:extLst>
                </p:cNvPr>
                <p:cNvPicPr/>
                <p:nvPr/>
              </p:nvPicPr>
              <p:blipFill>
                <a:blip r:embed="rId54"/>
                <a:stretch>
                  <a:fillRect/>
                </a:stretch>
              </p:blipFill>
              <p:spPr>
                <a:xfrm>
                  <a:off x="10244145" y="4004030"/>
                  <a:ext cx="9900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5" name="Ink 34">
                  <a:extLst>
                    <a:ext uri="{FF2B5EF4-FFF2-40B4-BE49-F238E27FC236}">
                      <a16:creationId xmlns:a16="http://schemas.microsoft.com/office/drawing/2014/main" id="{B061E01A-26FD-5E05-D22C-3FBC4824E43B}"/>
                    </a:ext>
                  </a:extLst>
                </p14:cNvPr>
                <p14:cNvContentPartPr/>
                <p14:nvPr/>
              </p14:nvContentPartPr>
              <p14:xfrm>
                <a:off x="10448265" y="3973070"/>
                <a:ext cx="114840" cy="114480"/>
              </p14:xfrm>
            </p:contentPart>
          </mc:Choice>
          <mc:Fallback>
            <p:pic>
              <p:nvPicPr>
                <p:cNvPr id="35" name="Ink 34">
                  <a:extLst>
                    <a:ext uri="{FF2B5EF4-FFF2-40B4-BE49-F238E27FC236}">
                      <a16:creationId xmlns:a16="http://schemas.microsoft.com/office/drawing/2014/main" id="{B061E01A-26FD-5E05-D22C-3FBC4824E43B}"/>
                    </a:ext>
                  </a:extLst>
                </p:cNvPr>
                <p:cNvPicPr/>
                <p:nvPr/>
              </p:nvPicPr>
              <p:blipFill>
                <a:blip r:embed="rId56"/>
                <a:stretch>
                  <a:fillRect/>
                </a:stretch>
              </p:blipFill>
              <p:spPr>
                <a:xfrm>
                  <a:off x="10439265" y="3964070"/>
                  <a:ext cx="13248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6" name="Ink 35">
                  <a:extLst>
                    <a:ext uri="{FF2B5EF4-FFF2-40B4-BE49-F238E27FC236}">
                      <a16:creationId xmlns:a16="http://schemas.microsoft.com/office/drawing/2014/main" id="{5150A9DD-3673-DCF0-1DCC-119227FBAF81}"/>
                    </a:ext>
                  </a:extLst>
                </p14:cNvPr>
                <p14:cNvContentPartPr/>
                <p14:nvPr/>
              </p14:nvContentPartPr>
              <p14:xfrm>
                <a:off x="10627185" y="3952910"/>
                <a:ext cx="115920" cy="129600"/>
              </p14:xfrm>
            </p:contentPart>
          </mc:Choice>
          <mc:Fallback>
            <p:pic>
              <p:nvPicPr>
                <p:cNvPr id="36" name="Ink 35">
                  <a:extLst>
                    <a:ext uri="{FF2B5EF4-FFF2-40B4-BE49-F238E27FC236}">
                      <a16:creationId xmlns:a16="http://schemas.microsoft.com/office/drawing/2014/main" id="{5150A9DD-3673-DCF0-1DCC-119227FBAF81}"/>
                    </a:ext>
                  </a:extLst>
                </p:cNvPr>
                <p:cNvPicPr/>
                <p:nvPr/>
              </p:nvPicPr>
              <p:blipFill>
                <a:blip r:embed="rId58"/>
                <a:stretch>
                  <a:fillRect/>
                </a:stretch>
              </p:blipFill>
              <p:spPr>
                <a:xfrm>
                  <a:off x="10618545" y="3944270"/>
                  <a:ext cx="13356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7" name="Ink 36">
                  <a:extLst>
                    <a:ext uri="{FF2B5EF4-FFF2-40B4-BE49-F238E27FC236}">
                      <a16:creationId xmlns:a16="http://schemas.microsoft.com/office/drawing/2014/main" id="{B80E076D-77A8-F635-0FD2-78D974550065}"/>
                    </a:ext>
                  </a:extLst>
                </p14:cNvPr>
                <p14:cNvContentPartPr/>
                <p14:nvPr/>
              </p14:nvContentPartPr>
              <p14:xfrm>
                <a:off x="10675425" y="4017350"/>
                <a:ext cx="29160" cy="3960"/>
              </p14:xfrm>
            </p:contentPart>
          </mc:Choice>
          <mc:Fallback>
            <p:pic>
              <p:nvPicPr>
                <p:cNvPr id="37" name="Ink 36">
                  <a:extLst>
                    <a:ext uri="{FF2B5EF4-FFF2-40B4-BE49-F238E27FC236}">
                      <a16:creationId xmlns:a16="http://schemas.microsoft.com/office/drawing/2014/main" id="{B80E076D-77A8-F635-0FD2-78D974550065}"/>
                    </a:ext>
                  </a:extLst>
                </p:cNvPr>
                <p:cNvPicPr/>
                <p:nvPr/>
              </p:nvPicPr>
              <p:blipFill>
                <a:blip r:embed="rId60"/>
                <a:stretch>
                  <a:fillRect/>
                </a:stretch>
              </p:blipFill>
              <p:spPr>
                <a:xfrm>
                  <a:off x="10666785" y="4008710"/>
                  <a:ext cx="46800"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8" name="Ink 37">
                  <a:extLst>
                    <a:ext uri="{FF2B5EF4-FFF2-40B4-BE49-F238E27FC236}">
                      <a16:creationId xmlns:a16="http://schemas.microsoft.com/office/drawing/2014/main" id="{B7B825AC-9043-DB0C-83DB-50EC23B74845}"/>
                    </a:ext>
                  </a:extLst>
                </p14:cNvPr>
                <p14:cNvContentPartPr/>
                <p14:nvPr/>
              </p14:nvContentPartPr>
              <p14:xfrm>
                <a:off x="10822305" y="3937070"/>
                <a:ext cx="93600" cy="149760"/>
              </p14:xfrm>
            </p:contentPart>
          </mc:Choice>
          <mc:Fallback>
            <p:pic>
              <p:nvPicPr>
                <p:cNvPr id="38" name="Ink 37">
                  <a:extLst>
                    <a:ext uri="{FF2B5EF4-FFF2-40B4-BE49-F238E27FC236}">
                      <a16:creationId xmlns:a16="http://schemas.microsoft.com/office/drawing/2014/main" id="{B7B825AC-9043-DB0C-83DB-50EC23B74845}"/>
                    </a:ext>
                  </a:extLst>
                </p:cNvPr>
                <p:cNvPicPr/>
                <p:nvPr/>
              </p:nvPicPr>
              <p:blipFill>
                <a:blip r:embed="rId62"/>
                <a:stretch>
                  <a:fillRect/>
                </a:stretch>
              </p:blipFill>
              <p:spPr>
                <a:xfrm>
                  <a:off x="10813665" y="3928070"/>
                  <a:ext cx="11124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9" name="Ink 38">
                  <a:extLst>
                    <a:ext uri="{FF2B5EF4-FFF2-40B4-BE49-F238E27FC236}">
                      <a16:creationId xmlns:a16="http://schemas.microsoft.com/office/drawing/2014/main" id="{193D9AA8-3DD1-9178-9887-E8DB48444C3B}"/>
                    </a:ext>
                  </a:extLst>
                </p14:cNvPr>
                <p14:cNvContentPartPr/>
                <p14:nvPr/>
              </p14:nvContentPartPr>
              <p14:xfrm>
                <a:off x="11004105" y="3899990"/>
                <a:ext cx="6120" cy="165240"/>
              </p14:xfrm>
            </p:contentPart>
          </mc:Choice>
          <mc:Fallback>
            <p:pic>
              <p:nvPicPr>
                <p:cNvPr id="39" name="Ink 38">
                  <a:extLst>
                    <a:ext uri="{FF2B5EF4-FFF2-40B4-BE49-F238E27FC236}">
                      <a16:creationId xmlns:a16="http://schemas.microsoft.com/office/drawing/2014/main" id="{193D9AA8-3DD1-9178-9887-E8DB48444C3B}"/>
                    </a:ext>
                  </a:extLst>
                </p:cNvPr>
                <p:cNvPicPr/>
                <p:nvPr/>
              </p:nvPicPr>
              <p:blipFill>
                <a:blip r:embed="rId64"/>
                <a:stretch>
                  <a:fillRect/>
                </a:stretch>
              </p:blipFill>
              <p:spPr>
                <a:xfrm>
                  <a:off x="10995465" y="3890990"/>
                  <a:ext cx="2376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56" name="Ink 55">
                  <a:extLst>
                    <a:ext uri="{FF2B5EF4-FFF2-40B4-BE49-F238E27FC236}">
                      <a16:creationId xmlns:a16="http://schemas.microsoft.com/office/drawing/2014/main" id="{7090C790-302F-B611-8140-A47065F030D9}"/>
                    </a:ext>
                  </a:extLst>
                </p14:cNvPr>
                <p14:cNvContentPartPr/>
                <p14:nvPr/>
              </p14:nvContentPartPr>
              <p14:xfrm>
                <a:off x="4725705" y="5860190"/>
                <a:ext cx="311040" cy="232560"/>
              </p14:xfrm>
            </p:contentPart>
          </mc:Choice>
          <mc:Fallback>
            <p:pic>
              <p:nvPicPr>
                <p:cNvPr id="56" name="Ink 55">
                  <a:extLst>
                    <a:ext uri="{FF2B5EF4-FFF2-40B4-BE49-F238E27FC236}">
                      <a16:creationId xmlns:a16="http://schemas.microsoft.com/office/drawing/2014/main" id="{7090C790-302F-B611-8140-A47065F030D9}"/>
                    </a:ext>
                  </a:extLst>
                </p:cNvPr>
                <p:cNvPicPr/>
                <p:nvPr/>
              </p:nvPicPr>
              <p:blipFill>
                <a:blip r:embed="rId66"/>
                <a:stretch>
                  <a:fillRect/>
                </a:stretch>
              </p:blipFill>
              <p:spPr>
                <a:xfrm>
                  <a:off x="4717065" y="5851190"/>
                  <a:ext cx="32868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57" name="Ink 56">
                  <a:extLst>
                    <a:ext uri="{FF2B5EF4-FFF2-40B4-BE49-F238E27FC236}">
                      <a16:creationId xmlns:a16="http://schemas.microsoft.com/office/drawing/2014/main" id="{4C75F290-32F4-4E7B-E505-262AA390EE99}"/>
                    </a:ext>
                  </a:extLst>
                </p14:cNvPr>
                <p14:cNvContentPartPr/>
                <p14:nvPr/>
              </p14:nvContentPartPr>
              <p14:xfrm>
                <a:off x="4889145" y="5451590"/>
                <a:ext cx="406080" cy="417240"/>
              </p14:xfrm>
            </p:contentPart>
          </mc:Choice>
          <mc:Fallback>
            <p:pic>
              <p:nvPicPr>
                <p:cNvPr id="57" name="Ink 56">
                  <a:extLst>
                    <a:ext uri="{FF2B5EF4-FFF2-40B4-BE49-F238E27FC236}">
                      <a16:creationId xmlns:a16="http://schemas.microsoft.com/office/drawing/2014/main" id="{4C75F290-32F4-4E7B-E505-262AA390EE99}"/>
                    </a:ext>
                  </a:extLst>
                </p:cNvPr>
                <p:cNvPicPr/>
                <p:nvPr/>
              </p:nvPicPr>
              <p:blipFill>
                <a:blip r:embed="rId68"/>
                <a:stretch>
                  <a:fillRect/>
                </a:stretch>
              </p:blipFill>
              <p:spPr>
                <a:xfrm>
                  <a:off x="4880145" y="5442950"/>
                  <a:ext cx="423720" cy="43488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58" name="Ink 57">
                  <a:extLst>
                    <a:ext uri="{FF2B5EF4-FFF2-40B4-BE49-F238E27FC236}">
                      <a16:creationId xmlns:a16="http://schemas.microsoft.com/office/drawing/2014/main" id="{CB58A025-635D-5202-4BC5-5ED77FCA1A5D}"/>
                    </a:ext>
                  </a:extLst>
                </p14:cNvPr>
                <p14:cNvContentPartPr/>
                <p14:nvPr/>
              </p14:nvContentPartPr>
              <p14:xfrm>
                <a:off x="5408625" y="5552390"/>
                <a:ext cx="266760" cy="371520"/>
              </p14:xfrm>
            </p:contentPart>
          </mc:Choice>
          <mc:Fallback>
            <p:pic>
              <p:nvPicPr>
                <p:cNvPr id="58" name="Ink 57">
                  <a:extLst>
                    <a:ext uri="{FF2B5EF4-FFF2-40B4-BE49-F238E27FC236}">
                      <a16:creationId xmlns:a16="http://schemas.microsoft.com/office/drawing/2014/main" id="{CB58A025-635D-5202-4BC5-5ED77FCA1A5D}"/>
                    </a:ext>
                  </a:extLst>
                </p:cNvPr>
                <p:cNvPicPr/>
                <p:nvPr/>
              </p:nvPicPr>
              <p:blipFill>
                <a:blip r:embed="rId70"/>
                <a:stretch>
                  <a:fillRect/>
                </a:stretch>
              </p:blipFill>
              <p:spPr>
                <a:xfrm>
                  <a:off x="5399985" y="5543390"/>
                  <a:ext cx="284400" cy="38916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59" name="Ink 58">
                  <a:extLst>
                    <a:ext uri="{FF2B5EF4-FFF2-40B4-BE49-F238E27FC236}">
                      <a16:creationId xmlns:a16="http://schemas.microsoft.com/office/drawing/2014/main" id="{23D49749-16BB-4DE0-56F4-392D1AD88FFB}"/>
                    </a:ext>
                  </a:extLst>
                </p14:cNvPr>
                <p14:cNvContentPartPr/>
                <p14:nvPr/>
              </p14:nvContentPartPr>
              <p14:xfrm>
                <a:off x="5690145" y="5648510"/>
                <a:ext cx="194040" cy="144720"/>
              </p14:xfrm>
            </p:contentPart>
          </mc:Choice>
          <mc:Fallback>
            <p:pic>
              <p:nvPicPr>
                <p:cNvPr id="59" name="Ink 58">
                  <a:extLst>
                    <a:ext uri="{FF2B5EF4-FFF2-40B4-BE49-F238E27FC236}">
                      <a16:creationId xmlns:a16="http://schemas.microsoft.com/office/drawing/2014/main" id="{23D49749-16BB-4DE0-56F4-392D1AD88FFB}"/>
                    </a:ext>
                  </a:extLst>
                </p:cNvPr>
                <p:cNvPicPr/>
                <p:nvPr/>
              </p:nvPicPr>
              <p:blipFill>
                <a:blip r:embed="rId72"/>
                <a:stretch>
                  <a:fillRect/>
                </a:stretch>
              </p:blipFill>
              <p:spPr>
                <a:xfrm>
                  <a:off x="5681505" y="5639870"/>
                  <a:ext cx="21168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60" name="Ink 59">
                  <a:extLst>
                    <a:ext uri="{FF2B5EF4-FFF2-40B4-BE49-F238E27FC236}">
                      <a16:creationId xmlns:a16="http://schemas.microsoft.com/office/drawing/2014/main" id="{A7027CEB-C75B-4FB7-8AC9-23C16A9EF0D6}"/>
                    </a:ext>
                  </a:extLst>
                </p14:cNvPr>
                <p14:cNvContentPartPr/>
                <p14:nvPr/>
              </p14:nvContentPartPr>
              <p14:xfrm>
                <a:off x="5874825" y="5573270"/>
                <a:ext cx="164160" cy="174960"/>
              </p14:xfrm>
            </p:contentPart>
          </mc:Choice>
          <mc:Fallback>
            <p:pic>
              <p:nvPicPr>
                <p:cNvPr id="60" name="Ink 59">
                  <a:extLst>
                    <a:ext uri="{FF2B5EF4-FFF2-40B4-BE49-F238E27FC236}">
                      <a16:creationId xmlns:a16="http://schemas.microsoft.com/office/drawing/2014/main" id="{A7027CEB-C75B-4FB7-8AC9-23C16A9EF0D6}"/>
                    </a:ext>
                  </a:extLst>
                </p:cNvPr>
                <p:cNvPicPr/>
                <p:nvPr/>
              </p:nvPicPr>
              <p:blipFill>
                <a:blip r:embed="rId74"/>
                <a:stretch>
                  <a:fillRect/>
                </a:stretch>
              </p:blipFill>
              <p:spPr>
                <a:xfrm>
                  <a:off x="5866185" y="5564270"/>
                  <a:ext cx="18180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61" name="Ink 60">
                  <a:extLst>
                    <a:ext uri="{FF2B5EF4-FFF2-40B4-BE49-F238E27FC236}">
                      <a16:creationId xmlns:a16="http://schemas.microsoft.com/office/drawing/2014/main" id="{4DA7A77E-357C-9D40-49A4-7564C11B45A8}"/>
                    </a:ext>
                  </a:extLst>
                </p14:cNvPr>
                <p14:cNvContentPartPr/>
                <p14:nvPr/>
              </p14:nvContentPartPr>
              <p14:xfrm>
                <a:off x="6138345" y="5509550"/>
                <a:ext cx="172440" cy="189720"/>
              </p14:xfrm>
            </p:contentPart>
          </mc:Choice>
          <mc:Fallback>
            <p:pic>
              <p:nvPicPr>
                <p:cNvPr id="61" name="Ink 60">
                  <a:extLst>
                    <a:ext uri="{FF2B5EF4-FFF2-40B4-BE49-F238E27FC236}">
                      <a16:creationId xmlns:a16="http://schemas.microsoft.com/office/drawing/2014/main" id="{4DA7A77E-357C-9D40-49A4-7564C11B45A8}"/>
                    </a:ext>
                  </a:extLst>
                </p:cNvPr>
                <p:cNvPicPr/>
                <p:nvPr/>
              </p:nvPicPr>
              <p:blipFill>
                <a:blip r:embed="rId76"/>
                <a:stretch>
                  <a:fillRect/>
                </a:stretch>
              </p:blipFill>
              <p:spPr>
                <a:xfrm>
                  <a:off x="6129705" y="5500550"/>
                  <a:ext cx="19008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62" name="Ink 61">
                  <a:extLst>
                    <a:ext uri="{FF2B5EF4-FFF2-40B4-BE49-F238E27FC236}">
                      <a16:creationId xmlns:a16="http://schemas.microsoft.com/office/drawing/2014/main" id="{3BEBD821-DB49-FD5B-6FA4-3A9A4AA3F632}"/>
                    </a:ext>
                  </a:extLst>
                </p14:cNvPr>
                <p14:cNvContentPartPr/>
                <p14:nvPr/>
              </p14:nvContentPartPr>
              <p14:xfrm>
                <a:off x="6229065" y="5886830"/>
                <a:ext cx="197280" cy="407160"/>
              </p14:xfrm>
            </p:contentPart>
          </mc:Choice>
          <mc:Fallback>
            <p:pic>
              <p:nvPicPr>
                <p:cNvPr id="62" name="Ink 61">
                  <a:extLst>
                    <a:ext uri="{FF2B5EF4-FFF2-40B4-BE49-F238E27FC236}">
                      <a16:creationId xmlns:a16="http://schemas.microsoft.com/office/drawing/2014/main" id="{3BEBD821-DB49-FD5B-6FA4-3A9A4AA3F632}"/>
                    </a:ext>
                  </a:extLst>
                </p:cNvPr>
                <p:cNvPicPr/>
                <p:nvPr/>
              </p:nvPicPr>
              <p:blipFill>
                <a:blip r:embed="rId78"/>
                <a:stretch>
                  <a:fillRect/>
                </a:stretch>
              </p:blipFill>
              <p:spPr>
                <a:xfrm>
                  <a:off x="6220425" y="5878190"/>
                  <a:ext cx="214920" cy="42480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63" name="Ink 62">
                  <a:extLst>
                    <a:ext uri="{FF2B5EF4-FFF2-40B4-BE49-F238E27FC236}">
                      <a16:creationId xmlns:a16="http://schemas.microsoft.com/office/drawing/2014/main" id="{FDD6F819-7548-BCBA-C4BF-D219181B178F}"/>
                    </a:ext>
                  </a:extLst>
                </p14:cNvPr>
                <p14:cNvContentPartPr/>
                <p14:nvPr/>
              </p14:nvContentPartPr>
              <p14:xfrm>
                <a:off x="6496545" y="5862350"/>
                <a:ext cx="288360" cy="412920"/>
              </p14:xfrm>
            </p:contentPart>
          </mc:Choice>
          <mc:Fallback>
            <p:pic>
              <p:nvPicPr>
                <p:cNvPr id="63" name="Ink 62">
                  <a:extLst>
                    <a:ext uri="{FF2B5EF4-FFF2-40B4-BE49-F238E27FC236}">
                      <a16:creationId xmlns:a16="http://schemas.microsoft.com/office/drawing/2014/main" id="{FDD6F819-7548-BCBA-C4BF-D219181B178F}"/>
                    </a:ext>
                  </a:extLst>
                </p:cNvPr>
                <p:cNvPicPr/>
                <p:nvPr/>
              </p:nvPicPr>
              <p:blipFill>
                <a:blip r:embed="rId80"/>
                <a:stretch>
                  <a:fillRect/>
                </a:stretch>
              </p:blipFill>
              <p:spPr>
                <a:xfrm>
                  <a:off x="6487545" y="5853710"/>
                  <a:ext cx="306000" cy="43056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64" name="Ink 63">
                  <a:extLst>
                    <a:ext uri="{FF2B5EF4-FFF2-40B4-BE49-F238E27FC236}">
                      <a16:creationId xmlns:a16="http://schemas.microsoft.com/office/drawing/2014/main" id="{AF19B8E9-C590-EB10-852C-0407035357C2}"/>
                    </a:ext>
                  </a:extLst>
                </p14:cNvPr>
                <p14:cNvContentPartPr/>
                <p14:nvPr/>
              </p14:nvContentPartPr>
              <p14:xfrm>
                <a:off x="6400065" y="5196350"/>
                <a:ext cx="740880" cy="723240"/>
              </p14:xfrm>
            </p:contentPart>
          </mc:Choice>
          <mc:Fallback>
            <p:pic>
              <p:nvPicPr>
                <p:cNvPr id="64" name="Ink 63">
                  <a:extLst>
                    <a:ext uri="{FF2B5EF4-FFF2-40B4-BE49-F238E27FC236}">
                      <a16:creationId xmlns:a16="http://schemas.microsoft.com/office/drawing/2014/main" id="{AF19B8E9-C590-EB10-852C-0407035357C2}"/>
                    </a:ext>
                  </a:extLst>
                </p:cNvPr>
                <p:cNvPicPr/>
                <p:nvPr/>
              </p:nvPicPr>
              <p:blipFill>
                <a:blip r:embed="rId82"/>
                <a:stretch>
                  <a:fillRect/>
                </a:stretch>
              </p:blipFill>
              <p:spPr>
                <a:xfrm>
                  <a:off x="6391065" y="5187710"/>
                  <a:ext cx="758520" cy="74088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65" name="Ink 64">
                  <a:extLst>
                    <a:ext uri="{FF2B5EF4-FFF2-40B4-BE49-F238E27FC236}">
                      <a16:creationId xmlns:a16="http://schemas.microsoft.com/office/drawing/2014/main" id="{45103669-BB30-BB4A-5AB2-98F6733555F5}"/>
                    </a:ext>
                  </a:extLst>
                </p14:cNvPr>
                <p14:cNvContentPartPr/>
                <p14:nvPr/>
              </p14:nvContentPartPr>
              <p14:xfrm>
                <a:off x="4490265" y="4776590"/>
                <a:ext cx="442440" cy="416160"/>
              </p14:xfrm>
            </p:contentPart>
          </mc:Choice>
          <mc:Fallback>
            <p:pic>
              <p:nvPicPr>
                <p:cNvPr id="65" name="Ink 64">
                  <a:extLst>
                    <a:ext uri="{FF2B5EF4-FFF2-40B4-BE49-F238E27FC236}">
                      <a16:creationId xmlns:a16="http://schemas.microsoft.com/office/drawing/2014/main" id="{45103669-BB30-BB4A-5AB2-98F6733555F5}"/>
                    </a:ext>
                  </a:extLst>
                </p:cNvPr>
                <p:cNvPicPr/>
                <p:nvPr/>
              </p:nvPicPr>
              <p:blipFill>
                <a:blip r:embed="rId84"/>
                <a:stretch>
                  <a:fillRect/>
                </a:stretch>
              </p:blipFill>
              <p:spPr>
                <a:xfrm>
                  <a:off x="4481625" y="4767590"/>
                  <a:ext cx="460080" cy="43380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41" name="Ink 40">
                  <a:extLst>
                    <a:ext uri="{FF2B5EF4-FFF2-40B4-BE49-F238E27FC236}">
                      <a16:creationId xmlns:a16="http://schemas.microsoft.com/office/drawing/2014/main" id="{AEEC0AF7-DD06-A18E-FA9F-24CB4CB97D0B}"/>
                    </a:ext>
                  </a:extLst>
                </p14:cNvPr>
                <p14:cNvContentPartPr/>
                <p14:nvPr/>
              </p14:nvContentPartPr>
              <p14:xfrm>
                <a:off x="1248825" y="2970830"/>
                <a:ext cx="412200" cy="173880"/>
              </p14:xfrm>
            </p:contentPart>
          </mc:Choice>
          <mc:Fallback>
            <p:pic>
              <p:nvPicPr>
                <p:cNvPr id="41" name="Ink 40">
                  <a:extLst>
                    <a:ext uri="{FF2B5EF4-FFF2-40B4-BE49-F238E27FC236}">
                      <a16:creationId xmlns:a16="http://schemas.microsoft.com/office/drawing/2014/main" id="{AEEC0AF7-DD06-A18E-FA9F-24CB4CB97D0B}"/>
                    </a:ext>
                  </a:extLst>
                </p:cNvPr>
                <p:cNvPicPr/>
                <p:nvPr/>
              </p:nvPicPr>
              <p:blipFill>
                <a:blip r:embed="rId86"/>
                <a:stretch>
                  <a:fillRect/>
                </a:stretch>
              </p:blipFill>
              <p:spPr>
                <a:xfrm>
                  <a:off x="1239825" y="2962190"/>
                  <a:ext cx="42984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42" name="Ink 41">
                  <a:extLst>
                    <a:ext uri="{FF2B5EF4-FFF2-40B4-BE49-F238E27FC236}">
                      <a16:creationId xmlns:a16="http://schemas.microsoft.com/office/drawing/2014/main" id="{AA635516-091E-5F8F-956F-539C6F62DFC7}"/>
                    </a:ext>
                  </a:extLst>
                </p14:cNvPr>
                <p14:cNvContentPartPr/>
                <p14:nvPr/>
              </p14:nvContentPartPr>
              <p14:xfrm>
                <a:off x="1362225" y="3060110"/>
                <a:ext cx="132120" cy="307440"/>
              </p14:xfrm>
            </p:contentPart>
          </mc:Choice>
          <mc:Fallback>
            <p:pic>
              <p:nvPicPr>
                <p:cNvPr id="42" name="Ink 41">
                  <a:extLst>
                    <a:ext uri="{FF2B5EF4-FFF2-40B4-BE49-F238E27FC236}">
                      <a16:creationId xmlns:a16="http://schemas.microsoft.com/office/drawing/2014/main" id="{AA635516-091E-5F8F-956F-539C6F62DFC7}"/>
                    </a:ext>
                  </a:extLst>
                </p:cNvPr>
                <p:cNvPicPr/>
                <p:nvPr/>
              </p:nvPicPr>
              <p:blipFill>
                <a:blip r:embed="rId88"/>
                <a:stretch>
                  <a:fillRect/>
                </a:stretch>
              </p:blipFill>
              <p:spPr>
                <a:xfrm>
                  <a:off x="1353225" y="3051470"/>
                  <a:ext cx="149760" cy="32508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43" name="Ink 42">
                  <a:extLst>
                    <a:ext uri="{FF2B5EF4-FFF2-40B4-BE49-F238E27FC236}">
                      <a16:creationId xmlns:a16="http://schemas.microsoft.com/office/drawing/2014/main" id="{1C4464F1-C0E3-8E3D-DFDE-1301220759A5}"/>
                    </a:ext>
                  </a:extLst>
                </p14:cNvPr>
                <p14:cNvContentPartPr/>
                <p14:nvPr/>
              </p14:nvContentPartPr>
              <p14:xfrm>
                <a:off x="1632585" y="2846630"/>
                <a:ext cx="841320" cy="500040"/>
              </p14:xfrm>
            </p:contentPart>
          </mc:Choice>
          <mc:Fallback>
            <p:pic>
              <p:nvPicPr>
                <p:cNvPr id="43" name="Ink 42">
                  <a:extLst>
                    <a:ext uri="{FF2B5EF4-FFF2-40B4-BE49-F238E27FC236}">
                      <a16:creationId xmlns:a16="http://schemas.microsoft.com/office/drawing/2014/main" id="{1C4464F1-C0E3-8E3D-DFDE-1301220759A5}"/>
                    </a:ext>
                  </a:extLst>
                </p:cNvPr>
                <p:cNvPicPr/>
                <p:nvPr/>
              </p:nvPicPr>
              <p:blipFill>
                <a:blip r:embed="rId90"/>
                <a:stretch>
                  <a:fillRect/>
                </a:stretch>
              </p:blipFill>
              <p:spPr>
                <a:xfrm>
                  <a:off x="1623945" y="2837990"/>
                  <a:ext cx="858960" cy="51768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44" name="Ink 43">
                  <a:extLst>
                    <a:ext uri="{FF2B5EF4-FFF2-40B4-BE49-F238E27FC236}">
                      <a16:creationId xmlns:a16="http://schemas.microsoft.com/office/drawing/2014/main" id="{AAF0AD7D-7711-CC38-A3AC-54D93AC37424}"/>
                    </a:ext>
                  </a:extLst>
                </p14:cNvPr>
                <p14:cNvContentPartPr/>
                <p14:nvPr/>
              </p14:nvContentPartPr>
              <p14:xfrm>
                <a:off x="1829145" y="4105910"/>
                <a:ext cx="205560" cy="370800"/>
              </p14:xfrm>
            </p:contentPart>
          </mc:Choice>
          <mc:Fallback>
            <p:pic>
              <p:nvPicPr>
                <p:cNvPr id="44" name="Ink 43">
                  <a:extLst>
                    <a:ext uri="{FF2B5EF4-FFF2-40B4-BE49-F238E27FC236}">
                      <a16:creationId xmlns:a16="http://schemas.microsoft.com/office/drawing/2014/main" id="{AAF0AD7D-7711-CC38-A3AC-54D93AC37424}"/>
                    </a:ext>
                  </a:extLst>
                </p:cNvPr>
                <p:cNvPicPr/>
                <p:nvPr/>
              </p:nvPicPr>
              <p:blipFill>
                <a:blip r:embed="rId92"/>
                <a:stretch>
                  <a:fillRect/>
                </a:stretch>
              </p:blipFill>
              <p:spPr>
                <a:xfrm>
                  <a:off x="1820505" y="4096910"/>
                  <a:ext cx="223200" cy="38844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45" name="Ink 44">
                  <a:extLst>
                    <a:ext uri="{FF2B5EF4-FFF2-40B4-BE49-F238E27FC236}">
                      <a16:creationId xmlns:a16="http://schemas.microsoft.com/office/drawing/2014/main" id="{95C84EAB-DB47-ED9F-DD27-71C145C780DE}"/>
                    </a:ext>
                  </a:extLst>
                </p14:cNvPr>
                <p14:cNvContentPartPr/>
                <p14:nvPr/>
              </p14:nvContentPartPr>
              <p14:xfrm>
                <a:off x="2005905" y="4142630"/>
                <a:ext cx="238320" cy="129600"/>
              </p14:xfrm>
            </p:contentPart>
          </mc:Choice>
          <mc:Fallback>
            <p:pic>
              <p:nvPicPr>
                <p:cNvPr id="45" name="Ink 44">
                  <a:extLst>
                    <a:ext uri="{FF2B5EF4-FFF2-40B4-BE49-F238E27FC236}">
                      <a16:creationId xmlns:a16="http://schemas.microsoft.com/office/drawing/2014/main" id="{95C84EAB-DB47-ED9F-DD27-71C145C780DE}"/>
                    </a:ext>
                  </a:extLst>
                </p:cNvPr>
                <p:cNvPicPr/>
                <p:nvPr/>
              </p:nvPicPr>
              <p:blipFill>
                <a:blip r:embed="rId94"/>
                <a:stretch>
                  <a:fillRect/>
                </a:stretch>
              </p:blipFill>
              <p:spPr>
                <a:xfrm>
                  <a:off x="1996905" y="4133630"/>
                  <a:ext cx="25596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46" name="Ink 45">
                  <a:extLst>
                    <a:ext uri="{FF2B5EF4-FFF2-40B4-BE49-F238E27FC236}">
                      <a16:creationId xmlns:a16="http://schemas.microsoft.com/office/drawing/2014/main" id="{56D1F657-EFB5-8B4B-D8C6-755B44BCEBEA}"/>
                    </a:ext>
                  </a:extLst>
                </p14:cNvPr>
                <p14:cNvContentPartPr/>
                <p14:nvPr/>
              </p14:nvContentPartPr>
              <p14:xfrm>
                <a:off x="2285265" y="4042550"/>
                <a:ext cx="176400" cy="146160"/>
              </p14:xfrm>
            </p:contentPart>
          </mc:Choice>
          <mc:Fallback>
            <p:pic>
              <p:nvPicPr>
                <p:cNvPr id="46" name="Ink 45">
                  <a:extLst>
                    <a:ext uri="{FF2B5EF4-FFF2-40B4-BE49-F238E27FC236}">
                      <a16:creationId xmlns:a16="http://schemas.microsoft.com/office/drawing/2014/main" id="{56D1F657-EFB5-8B4B-D8C6-755B44BCEBEA}"/>
                    </a:ext>
                  </a:extLst>
                </p:cNvPr>
                <p:cNvPicPr/>
                <p:nvPr/>
              </p:nvPicPr>
              <p:blipFill>
                <a:blip r:embed="rId96"/>
                <a:stretch>
                  <a:fillRect/>
                </a:stretch>
              </p:blipFill>
              <p:spPr>
                <a:xfrm>
                  <a:off x="2276265" y="4033550"/>
                  <a:ext cx="19404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47" name="Ink 46">
                  <a:extLst>
                    <a:ext uri="{FF2B5EF4-FFF2-40B4-BE49-F238E27FC236}">
                      <a16:creationId xmlns:a16="http://schemas.microsoft.com/office/drawing/2014/main" id="{47BFF84C-BB9B-5A2F-5704-3B0650D6036B}"/>
                    </a:ext>
                  </a:extLst>
                </p14:cNvPr>
                <p14:cNvContentPartPr/>
                <p14:nvPr/>
              </p14:nvContentPartPr>
              <p14:xfrm>
                <a:off x="2518905" y="3732230"/>
                <a:ext cx="242280" cy="352080"/>
              </p14:xfrm>
            </p:contentPart>
          </mc:Choice>
          <mc:Fallback>
            <p:pic>
              <p:nvPicPr>
                <p:cNvPr id="47" name="Ink 46">
                  <a:extLst>
                    <a:ext uri="{FF2B5EF4-FFF2-40B4-BE49-F238E27FC236}">
                      <a16:creationId xmlns:a16="http://schemas.microsoft.com/office/drawing/2014/main" id="{47BFF84C-BB9B-5A2F-5704-3B0650D6036B}"/>
                    </a:ext>
                  </a:extLst>
                </p:cNvPr>
                <p:cNvPicPr/>
                <p:nvPr/>
              </p:nvPicPr>
              <p:blipFill>
                <a:blip r:embed="rId98"/>
                <a:stretch>
                  <a:fillRect/>
                </a:stretch>
              </p:blipFill>
              <p:spPr>
                <a:xfrm>
                  <a:off x="2510265" y="3723590"/>
                  <a:ext cx="259920" cy="36972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48" name="Ink 47">
                  <a:extLst>
                    <a:ext uri="{FF2B5EF4-FFF2-40B4-BE49-F238E27FC236}">
                      <a16:creationId xmlns:a16="http://schemas.microsoft.com/office/drawing/2014/main" id="{E888CB45-D27D-6A40-3D78-5358994885E8}"/>
                    </a:ext>
                  </a:extLst>
                </p14:cNvPr>
                <p14:cNvContentPartPr/>
                <p14:nvPr/>
              </p14:nvContentPartPr>
              <p14:xfrm>
                <a:off x="2845425" y="3753110"/>
                <a:ext cx="191520" cy="232560"/>
              </p14:xfrm>
            </p:contentPart>
          </mc:Choice>
          <mc:Fallback>
            <p:pic>
              <p:nvPicPr>
                <p:cNvPr id="48" name="Ink 47">
                  <a:extLst>
                    <a:ext uri="{FF2B5EF4-FFF2-40B4-BE49-F238E27FC236}">
                      <a16:creationId xmlns:a16="http://schemas.microsoft.com/office/drawing/2014/main" id="{E888CB45-D27D-6A40-3D78-5358994885E8}"/>
                    </a:ext>
                  </a:extLst>
                </p:cNvPr>
                <p:cNvPicPr/>
                <p:nvPr/>
              </p:nvPicPr>
              <p:blipFill>
                <a:blip r:embed="rId100"/>
                <a:stretch>
                  <a:fillRect/>
                </a:stretch>
              </p:blipFill>
              <p:spPr>
                <a:xfrm>
                  <a:off x="2836785" y="3744470"/>
                  <a:ext cx="20916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49" name="Ink 48">
                  <a:extLst>
                    <a:ext uri="{FF2B5EF4-FFF2-40B4-BE49-F238E27FC236}">
                      <a16:creationId xmlns:a16="http://schemas.microsoft.com/office/drawing/2014/main" id="{BF30943C-B676-1C29-CB0A-FC4AF3F1E3A8}"/>
                    </a:ext>
                  </a:extLst>
                </p14:cNvPr>
                <p14:cNvContentPartPr/>
                <p14:nvPr/>
              </p14:nvContentPartPr>
              <p14:xfrm>
                <a:off x="2411985" y="4848590"/>
                <a:ext cx="422640" cy="391680"/>
              </p14:xfrm>
            </p:contentPart>
          </mc:Choice>
          <mc:Fallback>
            <p:pic>
              <p:nvPicPr>
                <p:cNvPr id="49" name="Ink 48">
                  <a:extLst>
                    <a:ext uri="{FF2B5EF4-FFF2-40B4-BE49-F238E27FC236}">
                      <a16:creationId xmlns:a16="http://schemas.microsoft.com/office/drawing/2014/main" id="{BF30943C-B676-1C29-CB0A-FC4AF3F1E3A8}"/>
                    </a:ext>
                  </a:extLst>
                </p:cNvPr>
                <p:cNvPicPr/>
                <p:nvPr/>
              </p:nvPicPr>
              <p:blipFill>
                <a:blip r:embed="rId102"/>
                <a:stretch>
                  <a:fillRect/>
                </a:stretch>
              </p:blipFill>
              <p:spPr>
                <a:xfrm>
                  <a:off x="2402985" y="4839590"/>
                  <a:ext cx="440280" cy="40932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50" name="Ink 49">
                  <a:extLst>
                    <a:ext uri="{FF2B5EF4-FFF2-40B4-BE49-F238E27FC236}">
                      <a16:creationId xmlns:a16="http://schemas.microsoft.com/office/drawing/2014/main" id="{F22DAD33-71D3-08E1-643D-BFBC5163BAC2}"/>
                    </a:ext>
                  </a:extLst>
                </p14:cNvPr>
                <p14:cNvContentPartPr/>
                <p14:nvPr/>
              </p14:nvContentPartPr>
              <p14:xfrm>
                <a:off x="2772345" y="4917350"/>
                <a:ext cx="219960" cy="132120"/>
              </p14:xfrm>
            </p:contentPart>
          </mc:Choice>
          <mc:Fallback>
            <p:pic>
              <p:nvPicPr>
                <p:cNvPr id="50" name="Ink 49">
                  <a:extLst>
                    <a:ext uri="{FF2B5EF4-FFF2-40B4-BE49-F238E27FC236}">
                      <a16:creationId xmlns:a16="http://schemas.microsoft.com/office/drawing/2014/main" id="{F22DAD33-71D3-08E1-643D-BFBC5163BAC2}"/>
                    </a:ext>
                  </a:extLst>
                </p:cNvPr>
                <p:cNvPicPr/>
                <p:nvPr/>
              </p:nvPicPr>
              <p:blipFill>
                <a:blip r:embed="rId104"/>
                <a:stretch>
                  <a:fillRect/>
                </a:stretch>
              </p:blipFill>
              <p:spPr>
                <a:xfrm>
                  <a:off x="2763705" y="4908710"/>
                  <a:ext cx="23760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51" name="Ink 50">
                  <a:extLst>
                    <a:ext uri="{FF2B5EF4-FFF2-40B4-BE49-F238E27FC236}">
                      <a16:creationId xmlns:a16="http://schemas.microsoft.com/office/drawing/2014/main" id="{431C8313-7B9F-D661-A0AB-748403B1E941}"/>
                    </a:ext>
                  </a:extLst>
                </p14:cNvPr>
                <p14:cNvContentPartPr/>
                <p14:nvPr/>
              </p14:nvContentPartPr>
              <p14:xfrm>
                <a:off x="3090585" y="4787030"/>
                <a:ext cx="154440" cy="151200"/>
              </p14:xfrm>
            </p:contentPart>
          </mc:Choice>
          <mc:Fallback>
            <p:pic>
              <p:nvPicPr>
                <p:cNvPr id="51" name="Ink 50">
                  <a:extLst>
                    <a:ext uri="{FF2B5EF4-FFF2-40B4-BE49-F238E27FC236}">
                      <a16:creationId xmlns:a16="http://schemas.microsoft.com/office/drawing/2014/main" id="{431C8313-7B9F-D661-A0AB-748403B1E941}"/>
                    </a:ext>
                  </a:extLst>
                </p:cNvPr>
                <p:cNvPicPr/>
                <p:nvPr/>
              </p:nvPicPr>
              <p:blipFill>
                <a:blip r:embed="rId106"/>
                <a:stretch>
                  <a:fillRect/>
                </a:stretch>
              </p:blipFill>
              <p:spPr>
                <a:xfrm>
                  <a:off x="3081585" y="4778030"/>
                  <a:ext cx="17208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52" name="Ink 51">
                  <a:extLst>
                    <a:ext uri="{FF2B5EF4-FFF2-40B4-BE49-F238E27FC236}">
                      <a16:creationId xmlns:a16="http://schemas.microsoft.com/office/drawing/2014/main" id="{17FBA93B-4922-BA74-39A3-542D230992B9}"/>
                    </a:ext>
                  </a:extLst>
                </p14:cNvPr>
                <p14:cNvContentPartPr/>
                <p14:nvPr/>
              </p14:nvContentPartPr>
              <p14:xfrm>
                <a:off x="3320265" y="4627190"/>
                <a:ext cx="222840" cy="176400"/>
              </p14:xfrm>
            </p:contentPart>
          </mc:Choice>
          <mc:Fallback>
            <p:pic>
              <p:nvPicPr>
                <p:cNvPr id="52" name="Ink 51">
                  <a:extLst>
                    <a:ext uri="{FF2B5EF4-FFF2-40B4-BE49-F238E27FC236}">
                      <a16:creationId xmlns:a16="http://schemas.microsoft.com/office/drawing/2014/main" id="{17FBA93B-4922-BA74-39A3-542D230992B9}"/>
                    </a:ext>
                  </a:extLst>
                </p:cNvPr>
                <p:cNvPicPr/>
                <p:nvPr/>
              </p:nvPicPr>
              <p:blipFill>
                <a:blip r:embed="rId108"/>
                <a:stretch>
                  <a:fillRect/>
                </a:stretch>
              </p:blipFill>
              <p:spPr>
                <a:xfrm>
                  <a:off x="3311265" y="4618550"/>
                  <a:ext cx="24048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53" name="Ink 52">
                  <a:extLst>
                    <a:ext uri="{FF2B5EF4-FFF2-40B4-BE49-F238E27FC236}">
                      <a16:creationId xmlns:a16="http://schemas.microsoft.com/office/drawing/2014/main" id="{684D97FF-575C-8501-C40D-CCC524D8511A}"/>
                    </a:ext>
                  </a:extLst>
                </p14:cNvPr>
                <p14:cNvContentPartPr/>
                <p14:nvPr/>
              </p14:nvContentPartPr>
              <p14:xfrm>
                <a:off x="3510705" y="5475710"/>
                <a:ext cx="301680" cy="375120"/>
              </p14:xfrm>
            </p:contentPart>
          </mc:Choice>
          <mc:Fallback>
            <p:pic>
              <p:nvPicPr>
                <p:cNvPr id="53" name="Ink 52">
                  <a:extLst>
                    <a:ext uri="{FF2B5EF4-FFF2-40B4-BE49-F238E27FC236}">
                      <a16:creationId xmlns:a16="http://schemas.microsoft.com/office/drawing/2014/main" id="{684D97FF-575C-8501-C40D-CCC524D8511A}"/>
                    </a:ext>
                  </a:extLst>
                </p:cNvPr>
                <p:cNvPicPr/>
                <p:nvPr/>
              </p:nvPicPr>
              <p:blipFill>
                <a:blip r:embed="rId110"/>
                <a:stretch>
                  <a:fillRect/>
                </a:stretch>
              </p:blipFill>
              <p:spPr>
                <a:xfrm>
                  <a:off x="3501705" y="5466710"/>
                  <a:ext cx="319320" cy="39276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54" name="Ink 53">
                  <a:extLst>
                    <a:ext uri="{FF2B5EF4-FFF2-40B4-BE49-F238E27FC236}">
                      <a16:creationId xmlns:a16="http://schemas.microsoft.com/office/drawing/2014/main" id="{7F6B8F0C-E96D-8690-3584-F192178A2AF1}"/>
                    </a:ext>
                  </a:extLst>
                </p14:cNvPr>
                <p14:cNvContentPartPr/>
                <p14:nvPr/>
              </p14:nvContentPartPr>
              <p14:xfrm>
                <a:off x="3825345" y="5331710"/>
                <a:ext cx="183960" cy="336600"/>
              </p14:xfrm>
            </p:contentPart>
          </mc:Choice>
          <mc:Fallback>
            <p:pic>
              <p:nvPicPr>
                <p:cNvPr id="54" name="Ink 53">
                  <a:extLst>
                    <a:ext uri="{FF2B5EF4-FFF2-40B4-BE49-F238E27FC236}">
                      <a16:creationId xmlns:a16="http://schemas.microsoft.com/office/drawing/2014/main" id="{7F6B8F0C-E96D-8690-3584-F192178A2AF1}"/>
                    </a:ext>
                  </a:extLst>
                </p:cNvPr>
                <p:cNvPicPr/>
                <p:nvPr/>
              </p:nvPicPr>
              <p:blipFill>
                <a:blip r:embed="rId112"/>
                <a:stretch>
                  <a:fillRect/>
                </a:stretch>
              </p:blipFill>
              <p:spPr>
                <a:xfrm>
                  <a:off x="3816705" y="5323070"/>
                  <a:ext cx="201600" cy="35424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55" name="Ink 54">
                  <a:extLst>
                    <a:ext uri="{FF2B5EF4-FFF2-40B4-BE49-F238E27FC236}">
                      <a16:creationId xmlns:a16="http://schemas.microsoft.com/office/drawing/2014/main" id="{C06CA91B-56F0-7D57-4BA3-5B8A9246BCEB}"/>
                    </a:ext>
                  </a:extLst>
                </p14:cNvPr>
                <p14:cNvContentPartPr/>
                <p14:nvPr/>
              </p14:nvContentPartPr>
              <p14:xfrm>
                <a:off x="3908145" y="5490830"/>
                <a:ext cx="192240" cy="90720"/>
              </p14:xfrm>
            </p:contentPart>
          </mc:Choice>
          <mc:Fallback>
            <p:pic>
              <p:nvPicPr>
                <p:cNvPr id="55" name="Ink 54">
                  <a:extLst>
                    <a:ext uri="{FF2B5EF4-FFF2-40B4-BE49-F238E27FC236}">
                      <a16:creationId xmlns:a16="http://schemas.microsoft.com/office/drawing/2014/main" id="{C06CA91B-56F0-7D57-4BA3-5B8A9246BCEB}"/>
                    </a:ext>
                  </a:extLst>
                </p:cNvPr>
                <p:cNvPicPr/>
                <p:nvPr/>
              </p:nvPicPr>
              <p:blipFill>
                <a:blip r:embed="rId114"/>
                <a:stretch>
                  <a:fillRect/>
                </a:stretch>
              </p:blipFill>
              <p:spPr>
                <a:xfrm>
                  <a:off x="3899145" y="5481830"/>
                  <a:ext cx="20988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66" name="Ink 65">
                  <a:extLst>
                    <a:ext uri="{FF2B5EF4-FFF2-40B4-BE49-F238E27FC236}">
                      <a16:creationId xmlns:a16="http://schemas.microsoft.com/office/drawing/2014/main" id="{5FED1E81-FE6D-8E11-0C3E-417FC06DC512}"/>
                    </a:ext>
                  </a:extLst>
                </p14:cNvPr>
                <p14:cNvContentPartPr/>
                <p14:nvPr/>
              </p14:nvContentPartPr>
              <p14:xfrm>
                <a:off x="3646785" y="4143710"/>
                <a:ext cx="402480" cy="367560"/>
              </p14:xfrm>
            </p:contentPart>
          </mc:Choice>
          <mc:Fallback>
            <p:pic>
              <p:nvPicPr>
                <p:cNvPr id="66" name="Ink 65">
                  <a:extLst>
                    <a:ext uri="{FF2B5EF4-FFF2-40B4-BE49-F238E27FC236}">
                      <a16:creationId xmlns:a16="http://schemas.microsoft.com/office/drawing/2014/main" id="{5FED1E81-FE6D-8E11-0C3E-417FC06DC512}"/>
                    </a:ext>
                  </a:extLst>
                </p:cNvPr>
                <p:cNvPicPr/>
                <p:nvPr/>
              </p:nvPicPr>
              <p:blipFill>
                <a:blip r:embed="rId116"/>
                <a:stretch>
                  <a:fillRect/>
                </a:stretch>
              </p:blipFill>
              <p:spPr>
                <a:xfrm>
                  <a:off x="3637785" y="4135070"/>
                  <a:ext cx="420120" cy="38520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67" name="Ink 66">
                  <a:extLst>
                    <a:ext uri="{FF2B5EF4-FFF2-40B4-BE49-F238E27FC236}">
                      <a16:creationId xmlns:a16="http://schemas.microsoft.com/office/drawing/2014/main" id="{688DC17E-B02D-D595-EF56-7E8BF2BE26E9}"/>
                    </a:ext>
                  </a:extLst>
                </p14:cNvPr>
                <p14:cNvContentPartPr/>
                <p14:nvPr/>
              </p14:nvContentPartPr>
              <p14:xfrm>
                <a:off x="3125145" y="3441350"/>
                <a:ext cx="254160" cy="317520"/>
              </p14:xfrm>
            </p:contentPart>
          </mc:Choice>
          <mc:Fallback>
            <p:pic>
              <p:nvPicPr>
                <p:cNvPr id="67" name="Ink 66">
                  <a:extLst>
                    <a:ext uri="{FF2B5EF4-FFF2-40B4-BE49-F238E27FC236}">
                      <a16:creationId xmlns:a16="http://schemas.microsoft.com/office/drawing/2014/main" id="{688DC17E-B02D-D595-EF56-7E8BF2BE26E9}"/>
                    </a:ext>
                  </a:extLst>
                </p:cNvPr>
                <p:cNvPicPr/>
                <p:nvPr/>
              </p:nvPicPr>
              <p:blipFill>
                <a:blip r:embed="rId118"/>
                <a:stretch>
                  <a:fillRect/>
                </a:stretch>
              </p:blipFill>
              <p:spPr>
                <a:xfrm>
                  <a:off x="3116145" y="3432710"/>
                  <a:ext cx="271800" cy="33516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68" name="Ink 67">
                  <a:extLst>
                    <a:ext uri="{FF2B5EF4-FFF2-40B4-BE49-F238E27FC236}">
                      <a16:creationId xmlns:a16="http://schemas.microsoft.com/office/drawing/2014/main" id="{80802673-A3CD-7753-567D-885B74E3348B}"/>
                    </a:ext>
                  </a:extLst>
                </p14:cNvPr>
                <p14:cNvContentPartPr/>
                <p14:nvPr/>
              </p14:nvContentPartPr>
              <p14:xfrm>
                <a:off x="2341425" y="2428670"/>
                <a:ext cx="370440" cy="511200"/>
              </p14:xfrm>
            </p:contentPart>
          </mc:Choice>
          <mc:Fallback>
            <p:pic>
              <p:nvPicPr>
                <p:cNvPr id="68" name="Ink 67">
                  <a:extLst>
                    <a:ext uri="{FF2B5EF4-FFF2-40B4-BE49-F238E27FC236}">
                      <a16:creationId xmlns:a16="http://schemas.microsoft.com/office/drawing/2014/main" id="{80802673-A3CD-7753-567D-885B74E3348B}"/>
                    </a:ext>
                  </a:extLst>
                </p:cNvPr>
                <p:cNvPicPr/>
                <p:nvPr/>
              </p:nvPicPr>
              <p:blipFill>
                <a:blip r:embed="rId120"/>
                <a:stretch>
                  <a:fillRect/>
                </a:stretch>
              </p:blipFill>
              <p:spPr>
                <a:xfrm>
                  <a:off x="2332785" y="2420030"/>
                  <a:ext cx="388080" cy="52884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72" name="Ink 71">
                  <a:extLst>
                    <a:ext uri="{FF2B5EF4-FFF2-40B4-BE49-F238E27FC236}">
                      <a16:creationId xmlns:a16="http://schemas.microsoft.com/office/drawing/2014/main" id="{3D1608B2-E69F-22A4-32C1-90B41C2FF25E}"/>
                    </a:ext>
                  </a:extLst>
                </p14:cNvPr>
                <p14:cNvContentPartPr/>
                <p14:nvPr/>
              </p14:nvContentPartPr>
              <p14:xfrm>
                <a:off x="10164585" y="4106630"/>
                <a:ext cx="684360" cy="92520"/>
              </p14:xfrm>
            </p:contentPart>
          </mc:Choice>
          <mc:Fallback>
            <p:pic>
              <p:nvPicPr>
                <p:cNvPr id="72" name="Ink 71">
                  <a:extLst>
                    <a:ext uri="{FF2B5EF4-FFF2-40B4-BE49-F238E27FC236}">
                      <a16:creationId xmlns:a16="http://schemas.microsoft.com/office/drawing/2014/main" id="{3D1608B2-E69F-22A4-32C1-90B41C2FF25E}"/>
                    </a:ext>
                  </a:extLst>
                </p:cNvPr>
                <p:cNvPicPr/>
                <p:nvPr/>
              </p:nvPicPr>
              <p:blipFill>
                <a:blip r:embed="rId122"/>
                <a:stretch>
                  <a:fillRect/>
                </a:stretch>
              </p:blipFill>
              <p:spPr>
                <a:xfrm>
                  <a:off x="10155945" y="4097630"/>
                  <a:ext cx="70200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73" name="Ink 72">
                  <a:extLst>
                    <a:ext uri="{FF2B5EF4-FFF2-40B4-BE49-F238E27FC236}">
                      <a16:creationId xmlns:a16="http://schemas.microsoft.com/office/drawing/2014/main" id="{A21BC99D-BFD4-AAD9-E5CC-55DE6BCC6F63}"/>
                    </a:ext>
                  </a:extLst>
                </p14:cNvPr>
                <p14:cNvContentPartPr/>
                <p14:nvPr/>
              </p14:nvContentPartPr>
              <p14:xfrm>
                <a:off x="7396905" y="4187270"/>
                <a:ext cx="2970000" cy="562320"/>
              </p14:xfrm>
            </p:contentPart>
          </mc:Choice>
          <mc:Fallback>
            <p:pic>
              <p:nvPicPr>
                <p:cNvPr id="73" name="Ink 72">
                  <a:extLst>
                    <a:ext uri="{FF2B5EF4-FFF2-40B4-BE49-F238E27FC236}">
                      <a16:creationId xmlns:a16="http://schemas.microsoft.com/office/drawing/2014/main" id="{A21BC99D-BFD4-AAD9-E5CC-55DE6BCC6F63}"/>
                    </a:ext>
                  </a:extLst>
                </p:cNvPr>
                <p:cNvPicPr/>
                <p:nvPr/>
              </p:nvPicPr>
              <p:blipFill>
                <a:blip r:embed="rId124"/>
                <a:stretch>
                  <a:fillRect/>
                </a:stretch>
              </p:blipFill>
              <p:spPr>
                <a:xfrm>
                  <a:off x="7387905" y="4178270"/>
                  <a:ext cx="2987640" cy="57996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74" name="Ink 73">
                  <a:extLst>
                    <a:ext uri="{FF2B5EF4-FFF2-40B4-BE49-F238E27FC236}">
                      <a16:creationId xmlns:a16="http://schemas.microsoft.com/office/drawing/2014/main" id="{7764FEF1-92F5-0241-88D5-4CFE0C57CE76}"/>
                    </a:ext>
                  </a:extLst>
                </p14:cNvPr>
                <p14:cNvContentPartPr/>
                <p14:nvPr/>
              </p14:nvContentPartPr>
              <p14:xfrm>
                <a:off x="7253625" y="4648430"/>
                <a:ext cx="257760" cy="364680"/>
              </p14:xfrm>
            </p:contentPart>
          </mc:Choice>
          <mc:Fallback>
            <p:pic>
              <p:nvPicPr>
                <p:cNvPr id="74" name="Ink 73">
                  <a:extLst>
                    <a:ext uri="{FF2B5EF4-FFF2-40B4-BE49-F238E27FC236}">
                      <a16:creationId xmlns:a16="http://schemas.microsoft.com/office/drawing/2014/main" id="{7764FEF1-92F5-0241-88D5-4CFE0C57CE76}"/>
                    </a:ext>
                  </a:extLst>
                </p:cNvPr>
                <p:cNvPicPr/>
                <p:nvPr/>
              </p:nvPicPr>
              <p:blipFill>
                <a:blip r:embed="rId126"/>
                <a:stretch>
                  <a:fillRect/>
                </a:stretch>
              </p:blipFill>
              <p:spPr>
                <a:xfrm>
                  <a:off x="7244985" y="4639430"/>
                  <a:ext cx="275400" cy="38232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75" name="Ink 74">
                  <a:extLst>
                    <a:ext uri="{FF2B5EF4-FFF2-40B4-BE49-F238E27FC236}">
                      <a16:creationId xmlns:a16="http://schemas.microsoft.com/office/drawing/2014/main" id="{9A76B21B-48EF-65E1-985C-14AB51F2AC7A}"/>
                    </a:ext>
                  </a:extLst>
                </p14:cNvPr>
                <p14:cNvContentPartPr/>
                <p14:nvPr/>
              </p14:nvContentPartPr>
              <p14:xfrm>
                <a:off x="5749905" y="4250990"/>
                <a:ext cx="3930480" cy="406440"/>
              </p14:xfrm>
            </p:contentPart>
          </mc:Choice>
          <mc:Fallback>
            <p:pic>
              <p:nvPicPr>
                <p:cNvPr id="75" name="Ink 74">
                  <a:extLst>
                    <a:ext uri="{FF2B5EF4-FFF2-40B4-BE49-F238E27FC236}">
                      <a16:creationId xmlns:a16="http://schemas.microsoft.com/office/drawing/2014/main" id="{9A76B21B-48EF-65E1-985C-14AB51F2AC7A}"/>
                    </a:ext>
                  </a:extLst>
                </p:cNvPr>
                <p:cNvPicPr/>
                <p:nvPr/>
              </p:nvPicPr>
              <p:blipFill>
                <a:blip r:embed="rId128"/>
                <a:stretch>
                  <a:fillRect/>
                </a:stretch>
              </p:blipFill>
              <p:spPr>
                <a:xfrm>
                  <a:off x="5740905" y="4242350"/>
                  <a:ext cx="3948120" cy="42408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76" name="Ink 75">
                  <a:extLst>
                    <a:ext uri="{FF2B5EF4-FFF2-40B4-BE49-F238E27FC236}">
                      <a16:creationId xmlns:a16="http://schemas.microsoft.com/office/drawing/2014/main" id="{CA215A4A-8183-92AE-5A2C-C3A16E05042E}"/>
                    </a:ext>
                  </a:extLst>
                </p14:cNvPr>
                <p14:cNvContentPartPr/>
                <p14:nvPr/>
              </p14:nvContentPartPr>
              <p14:xfrm>
                <a:off x="5805345" y="4515230"/>
                <a:ext cx="289440" cy="169560"/>
              </p14:xfrm>
            </p:contentPart>
          </mc:Choice>
          <mc:Fallback>
            <p:pic>
              <p:nvPicPr>
                <p:cNvPr id="76" name="Ink 75">
                  <a:extLst>
                    <a:ext uri="{FF2B5EF4-FFF2-40B4-BE49-F238E27FC236}">
                      <a16:creationId xmlns:a16="http://schemas.microsoft.com/office/drawing/2014/main" id="{CA215A4A-8183-92AE-5A2C-C3A16E05042E}"/>
                    </a:ext>
                  </a:extLst>
                </p:cNvPr>
                <p:cNvPicPr/>
                <p:nvPr/>
              </p:nvPicPr>
              <p:blipFill>
                <a:blip r:embed="rId130"/>
                <a:stretch>
                  <a:fillRect/>
                </a:stretch>
              </p:blipFill>
              <p:spPr>
                <a:xfrm>
                  <a:off x="5796705" y="4506590"/>
                  <a:ext cx="30708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77" name="Ink 76">
                  <a:extLst>
                    <a:ext uri="{FF2B5EF4-FFF2-40B4-BE49-F238E27FC236}">
                      <a16:creationId xmlns:a16="http://schemas.microsoft.com/office/drawing/2014/main" id="{83815449-E2F4-F2B1-BCB5-A665B4930136}"/>
                    </a:ext>
                  </a:extLst>
                </p14:cNvPr>
                <p14:cNvContentPartPr/>
                <p14:nvPr/>
              </p14:nvContentPartPr>
              <p14:xfrm>
                <a:off x="4777905" y="4160630"/>
                <a:ext cx="3571920" cy="215640"/>
              </p14:xfrm>
            </p:contentPart>
          </mc:Choice>
          <mc:Fallback>
            <p:pic>
              <p:nvPicPr>
                <p:cNvPr id="77" name="Ink 76">
                  <a:extLst>
                    <a:ext uri="{FF2B5EF4-FFF2-40B4-BE49-F238E27FC236}">
                      <a16:creationId xmlns:a16="http://schemas.microsoft.com/office/drawing/2014/main" id="{83815449-E2F4-F2B1-BCB5-A665B4930136}"/>
                    </a:ext>
                  </a:extLst>
                </p:cNvPr>
                <p:cNvPicPr/>
                <p:nvPr/>
              </p:nvPicPr>
              <p:blipFill>
                <a:blip r:embed="rId132"/>
                <a:stretch>
                  <a:fillRect/>
                </a:stretch>
              </p:blipFill>
              <p:spPr>
                <a:xfrm>
                  <a:off x="4768905" y="4151990"/>
                  <a:ext cx="358956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78" name="Ink 77">
                  <a:extLst>
                    <a:ext uri="{FF2B5EF4-FFF2-40B4-BE49-F238E27FC236}">
                      <a16:creationId xmlns:a16="http://schemas.microsoft.com/office/drawing/2014/main" id="{022D03E2-90A6-5BB9-AF6E-39769AE5D198}"/>
                    </a:ext>
                  </a:extLst>
                </p14:cNvPr>
                <p14:cNvContentPartPr/>
                <p14:nvPr/>
              </p14:nvContentPartPr>
              <p14:xfrm>
                <a:off x="4731105" y="4133630"/>
                <a:ext cx="170640" cy="242640"/>
              </p14:xfrm>
            </p:contentPart>
          </mc:Choice>
          <mc:Fallback>
            <p:pic>
              <p:nvPicPr>
                <p:cNvPr id="78" name="Ink 77">
                  <a:extLst>
                    <a:ext uri="{FF2B5EF4-FFF2-40B4-BE49-F238E27FC236}">
                      <a16:creationId xmlns:a16="http://schemas.microsoft.com/office/drawing/2014/main" id="{022D03E2-90A6-5BB9-AF6E-39769AE5D198}"/>
                    </a:ext>
                  </a:extLst>
                </p:cNvPr>
                <p:cNvPicPr/>
                <p:nvPr/>
              </p:nvPicPr>
              <p:blipFill>
                <a:blip r:embed="rId134"/>
                <a:stretch>
                  <a:fillRect/>
                </a:stretch>
              </p:blipFill>
              <p:spPr>
                <a:xfrm>
                  <a:off x="4722465" y="4124990"/>
                  <a:ext cx="188280" cy="26028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79" name="Ink 78">
                  <a:extLst>
                    <a:ext uri="{FF2B5EF4-FFF2-40B4-BE49-F238E27FC236}">
                      <a16:creationId xmlns:a16="http://schemas.microsoft.com/office/drawing/2014/main" id="{2B33D3E3-BB42-9BA5-E2BE-D936CC2A8B83}"/>
                    </a:ext>
                  </a:extLst>
                </p14:cNvPr>
                <p14:cNvContentPartPr/>
                <p14:nvPr/>
              </p14:nvContentPartPr>
              <p14:xfrm>
                <a:off x="3415665" y="3441350"/>
                <a:ext cx="4397760" cy="505800"/>
              </p14:xfrm>
            </p:contentPart>
          </mc:Choice>
          <mc:Fallback>
            <p:pic>
              <p:nvPicPr>
                <p:cNvPr id="79" name="Ink 78">
                  <a:extLst>
                    <a:ext uri="{FF2B5EF4-FFF2-40B4-BE49-F238E27FC236}">
                      <a16:creationId xmlns:a16="http://schemas.microsoft.com/office/drawing/2014/main" id="{2B33D3E3-BB42-9BA5-E2BE-D936CC2A8B83}"/>
                    </a:ext>
                  </a:extLst>
                </p:cNvPr>
                <p:cNvPicPr/>
                <p:nvPr/>
              </p:nvPicPr>
              <p:blipFill>
                <a:blip r:embed="rId136"/>
                <a:stretch>
                  <a:fillRect/>
                </a:stretch>
              </p:blipFill>
              <p:spPr>
                <a:xfrm>
                  <a:off x="3406665" y="3432350"/>
                  <a:ext cx="4415400" cy="52344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80" name="Ink 79">
                  <a:extLst>
                    <a:ext uri="{FF2B5EF4-FFF2-40B4-BE49-F238E27FC236}">
                      <a16:creationId xmlns:a16="http://schemas.microsoft.com/office/drawing/2014/main" id="{7412D1A3-CC5F-0ECF-A28B-449647A4BCCF}"/>
                    </a:ext>
                  </a:extLst>
                </p14:cNvPr>
                <p14:cNvContentPartPr/>
                <p14:nvPr/>
              </p14:nvContentPartPr>
              <p14:xfrm>
                <a:off x="3569745" y="3334790"/>
                <a:ext cx="227880" cy="112320"/>
              </p14:xfrm>
            </p:contentPart>
          </mc:Choice>
          <mc:Fallback>
            <p:pic>
              <p:nvPicPr>
                <p:cNvPr id="80" name="Ink 79">
                  <a:extLst>
                    <a:ext uri="{FF2B5EF4-FFF2-40B4-BE49-F238E27FC236}">
                      <a16:creationId xmlns:a16="http://schemas.microsoft.com/office/drawing/2014/main" id="{7412D1A3-CC5F-0ECF-A28B-449647A4BCCF}"/>
                    </a:ext>
                  </a:extLst>
                </p:cNvPr>
                <p:cNvPicPr/>
                <p:nvPr/>
              </p:nvPicPr>
              <p:blipFill>
                <a:blip r:embed="rId138"/>
                <a:stretch>
                  <a:fillRect/>
                </a:stretch>
              </p:blipFill>
              <p:spPr>
                <a:xfrm>
                  <a:off x="3560745" y="3325790"/>
                  <a:ext cx="24552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81" name="Ink 80">
                  <a:extLst>
                    <a:ext uri="{FF2B5EF4-FFF2-40B4-BE49-F238E27FC236}">
                      <a16:creationId xmlns:a16="http://schemas.microsoft.com/office/drawing/2014/main" id="{2FBA2C71-4DE4-7CED-A45A-8D0A0E961E1D}"/>
                    </a:ext>
                  </a:extLst>
                </p14:cNvPr>
                <p14:cNvContentPartPr/>
                <p14:nvPr/>
              </p14:nvContentPartPr>
              <p14:xfrm>
                <a:off x="3380745" y="3098270"/>
                <a:ext cx="4377600" cy="583920"/>
              </p14:xfrm>
            </p:contentPart>
          </mc:Choice>
          <mc:Fallback>
            <p:pic>
              <p:nvPicPr>
                <p:cNvPr id="81" name="Ink 80">
                  <a:extLst>
                    <a:ext uri="{FF2B5EF4-FFF2-40B4-BE49-F238E27FC236}">
                      <a16:creationId xmlns:a16="http://schemas.microsoft.com/office/drawing/2014/main" id="{2FBA2C71-4DE4-7CED-A45A-8D0A0E961E1D}"/>
                    </a:ext>
                  </a:extLst>
                </p:cNvPr>
                <p:cNvPicPr/>
                <p:nvPr/>
              </p:nvPicPr>
              <p:blipFill>
                <a:blip r:embed="rId140"/>
                <a:stretch>
                  <a:fillRect/>
                </a:stretch>
              </p:blipFill>
              <p:spPr>
                <a:xfrm>
                  <a:off x="3371745" y="3089270"/>
                  <a:ext cx="4395240" cy="60156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82" name="Ink 81">
                  <a:extLst>
                    <a:ext uri="{FF2B5EF4-FFF2-40B4-BE49-F238E27FC236}">
                      <a16:creationId xmlns:a16="http://schemas.microsoft.com/office/drawing/2014/main" id="{0B28735C-713F-AC10-9ECF-5270465DD991}"/>
                    </a:ext>
                  </a:extLst>
                </p14:cNvPr>
                <p14:cNvContentPartPr/>
                <p14:nvPr/>
              </p14:nvContentPartPr>
              <p14:xfrm>
                <a:off x="3337185" y="2873630"/>
                <a:ext cx="171360" cy="126360"/>
              </p14:xfrm>
            </p:contentPart>
          </mc:Choice>
          <mc:Fallback>
            <p:pic>
              <p:nvPicPr>
                <p:cNvPr id="82" name="Ink 81">
                  <a:extLst>
                    <a:ext uri="{FF2B5EF4-FFF2-40B4-BE49-F238E27FC236}">
                      <a16:creationId xmlns:a16="http://schemas.microsoft.com/office/drawing/2014/main" id="{0B28735C-713F-AC10-9ECF-5270465DD991}"/>
                    </a:ext>
                  </a:extLst>
                </p:cNvPr>
                <p:cNvPicPr/>
                <p:nvPr/>
              </p:nvPicPr>
              <p:blipFill>
                <a:blip r:embed="rId142"/>
                <a:stretch>
                  <a:fillRect/>
                </a:stretch>
              </p:blipFill>
              <p:spPr>
                <a:xfrm>
                  <a:off x="3328545" y="2864630"/>
                  <a:ext cx="18900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85" name="Ink 84">
                  <a:extLst>
                    <a:ext uri="{FF2B5EF4-FFF2-40B4-BE49-F238E27FC236}">
                      <a16:creationId xmlns:a16="http://schemas.microsoft.com/office/drawing/2014/main" id="{5FBB7B85-2983-8E68-1704-1254D8EBD089}"/>
                    </a:ext>
                  </a:extLst>
                </p14:cNvPr>
                <p14:cNvContentPartPr/>
                <p14:nvPr/>
              </p14:nvContentPartPr>
              <p14:xfrm>
                <a:off x="8368905" y="1589870"/>
                <a:ext cx="200880" cy="359640"/>
              </p14:xfrm>
            </p:contentPart>
          </mc:Choice>
          <mc:Fallback>
            <p:pic>
              <p:nvPicPr>
                <p:cNvPr id="85" name="Ink 84">
                  <a:extLst>
                    <a:ext uri="{FF2B5EF4-FFF2-40B4-BE49-F238E27FC236}">
                      <a16:creationId xmlns:a16="http://schemas.microsoft.com/office/drawing/2014/main" id="{5FBB7B85-2983-8E68-1704-1254D8EBD089}"/>
                    </a:ext>
                  </a:extLst>
                </p:cNvPr>
                <p:cNvPicPr/>
                <p:nvPr/>
              </p:nvPicPr>
              <p:blipFill>
                <a:blip r:embed="rId144"/>
                <a:stretch>
                  <a:fillRect/>
                </a:stretch>
              </p:blipFill>
              <p:spPr>
                <a:xfrm>
                  <a:off x="8359905" y="1580870"/>
                  <a:ext cx="218520" cy="37728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86" name="Ink 85">
                  <a:extLst>
                    <a:ext uri="{FF2B5EF4-FFF2-40B4-BE49-F238E27FC236}">
                      <a16:creationId xmlns:a16="http://schemas.microsoft.com/office/drawing/2014/main" id="{EECA4A23-396A-A8FF-142B-47C44445CBA4}"/>
                    </a:ext>
                  </a:extLst>
                </p14:cNvPr>
                <p14:cNvContentPartPr/>
                <p14:nvPr/>
              </p14:nvContentPartPr>
              <p14:xfrm>
                <a:off x="8602545" y="1631270"/>
                <a:ext cx="222480" cy="250920"/>
              </p14:xfrm>
            </p:contentPart>
          </mc:Choice>
          <mc:Fallback>
            <p:pic>
              <p:nvPicPr>
                <p:cNvPr id="86" name="Ink 85">
                  <a:extLst>
                    <a:ext uri="{FF2B5EF4-FFF2-40B4-BE49-F238E27FC236}">
                      <a16:creationId xmlns:a16="http://schemas.microsoft.com/office/drawing/2014/main" id="{EECA4A23-396A-A8FF-142B-47C44445CBA4}"/>
                    </a:ext>
                  </a:extLst>
                </p:cNvPr>
                <p:cNvPicPr/>
                <p:nvPr/>
              </p:nvPicPr>
              <p:blipFill>
                <a:blip r:embed="rId146"/>
                <a:stretch>
                  <a:fillRect/>
                </a:stretch>
              </p:blipFill>
              <p:spPr>
                <a:xfrm>
                  <a:off x="8593905" y="1622270"/>
                  <a:ext cx="24012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87" name="Ink 86">
                  <a:extLst>
                    <a:ext uri="{FF2B5EF4-FFF2-40B4-BE49-F238E27FC236}">
                      <a16:creationId xmlns:a16="http://schemas.microsoft.com/office/drawing/2014/main" id="{D9736B90-DD6F-B370-ABE6-729290A790FA}"/>
                    </a:ext>
                  </a:extLst>
                </p14:cNvPr>
                <p14:cNvContentPartPr/>
                <p14:nvPr/>
              </p14:nvContentPartPr>
              <p14:xfrm>
                <a:off x="8842305" y="1610030"/>
                <a:ext cx="196920" cy="311400"/>
              </p14:xfrm>
            </p:contentPart>
          </mc:Choice>
          <mc:Fallback>
            <p:pic>
              <p:nvPicPr>
                <p:cNvPr id="87" name="Ink 86">
                  <a:extLst>
                    <a:ext uri="{FF2B5EF4-FFF2-40B4-BE49-F238E27FC236}">
                      <a16:creationId xmlns:a16="http://schemas.microsoft.com/office/drawing/2014/main" id="{D9736B90-DD6F-B370-ABE6-729290A790FA}"/>
                    </a:ext>
                  </a:extLst>
                </p:cNvPr>
                <p:cNvPicPr/>
                <p:nvPr/>
              </p:nvPicPr>
              <p:blipFill>
                <a:blip r:embed="rId148"/>
                <a:stretch>
                  <a:fillRect/>
                </a:stretch>
              </p:blipFill>
              <p:spPr>
                <a:xfrm>
                  <a:off x="8833305" y="1601390"/>
                  <a:ext cx="214560" cy="32904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89" name="Ink 88">
                  <a:extLst>
                    <a:ext uri="{FF2B5EF4-FFF2-40B4-BE49-F238E27FC236}">
                      <a16:creationId xmlns:a16="http://schemas.microsoft.com/office/drawing/2014/main" id="{9FB32A37-B434-E23E-6309-96B7C6EF4347}"/>
                    </a:ext>
                  </a:extLst>
                </p14:cNvPr>
                <p14:cNvContentPartPr/>
                <p14:nvPr/>
              </p14:nvContentPartPr>
              <p14:xfrm>
                <a:off x="8233545" y="1358750"/>
                <a:ext cx="1102680" cy="724320"/>
              </p14:xfrm>
            </p:contentPart>
          </mc:Choice>
          <mc:Fallback>
            <p:pic>
              <p:nvPicPr>
                <p:cNvPr id="89" name="Ink 88">
                  <a:extLst>
                    <a:ext uri="{FF2B5EF4-FFF2-40B4-BE49-F238E27FC236}">
                      <a16:creationId xmlns:a16="http://schemas.microsoft.com/office/drawing/2014/main" id="{9FB32A37-B434-E23E-6309-96B7C6EF4347}"/>
                    </a:ext>
                  </a:extLst>
                </p:cNvPr>
                <p:cNvPicPr/>
                <p:nvPr/>
              </p:nvPicPr>
              <p:blipFill>
                <a:blip r:embed="rId150"/>
                <a:stretch>
                  <a:fillRect/>
                </a:stretch>
              </p:blipFill>
              <p:spPr>
                <a:xfrm>
                  <a:off x="8224905" y="1349750"/>
                  <a:ext cx="1120320" cy="74196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90" name="Ink 89">
                  <a:extLst>
                    <a:ext uri="{FF2B5EF4-FFF2-40B4-BE49-F238E27FC236}">
                      <a16:creationId xmlns:a16="http://schemas.microsoft.com/office/drawing/2014/main" id="{C6388C22-A07E-F1B7-71A6-919213E3370F}"/>
                    </a:ext>
                  </a:extLst>
                </p14:cNvPr>
                <p14:cNvContentPartPr/>
                <p14:nvPr/>
              </p14:nvContentPartPr>
              <p14:xfrm>
                <a:off x="6720825" y="1826390"/>
                <a:ext cx="320040" cy="356400"/>
              </p14:xfrm>
            </p:contentPart>
          </mc:Choice>
          <mc:Fallback>
            <p:pic>
              <p:nvPicPr>
                <p:cNvPr id="90" name="Ink 89">
                  <a:extLst>
                    <a:ext uri="{FF2B5EF4-FFF2-40B4-BE49-F238E27FC236}">
                      <a16:creationId xmlns:a16="http://schemas.microsoft.com/office/drawing/2014/main" id="{C6388C22-A07E-F1B7-71A6-919213E3370F}"/>
                    </a:ext>
                  </a:extLst>
                </p:cNvPr>
                <p:cNvPicPr/>
                <p:nvPr/>
              </p:nvPicPr>
              <p:blipFill>
                <a:blip r:embed="rId152"/>
                <a:stretch>
                  <a:fillRect/>
                </a:stretch>
              </p:blipFill>
              <p:spPr>
                <a:xfrm>
                  <a:off x="6711825" y="1817390"/>
                  <a:ext cx="337680" cy="37404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91" name="Ink 90">
                  <a:extLst>
                    <a:ext uri="{FF2B5EF4-FFF2-40B4-BE49-F238E27FC236}">
                      <a16:creationId xmlns:a16="http://schemas.microsoft.com/office/drawing/2014/main" id="{1B3CDBEB-F8EA-901F-67E3-1EEC43FE4564}"/>
                    </a:ext>
                  </a:extLst>
                </p14:cNvPr>
                <p14:cNvContentPartPr/>
                <p14:nvPr/>
              </p14:nvContentPartPr>
              <p14:xfrm>
                <a:off x="7143105" y="1824950"/>
                <a:ext cx="420120" cy="164880"/>
              </p14:xfrm>
            </p:contentPart>
          </mc:Choice>
          <mc:Fallback>
            <p:pic>
              <p:nvPicPr>
                <p:cNvPr id="91" name="Ink 90">
                  <a:extLst>
                    <a:ext uri="{FF2B5EF4-FFF2-40B4-BE49-F238E27FC236}">
                      <a16:creationId xmlns:a16="http://schemas.microsoft.com/office/drawing/2014/main" id="{1B3CDBEB-F8EA-901F-67E3-1EEC43FE4564}"/>
                    </a:ext>
                  </a:extLst>
                </p:cNvPr>
                <p:cNvPicPr/>
                <p:nvPr/>
              </p:nvPicPr>
              <p:blipFill>
                <a:blip r:embed="rId154"/>
                <a:stretch>
                  <a:fillRect/>
                </a:stretch>
              </p:blipFill>
              <p:spPr>
                <a:xfrm>
                  <a:off x="7134105" y="1816310"/>
                  <a:ext cx="43776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92" name="Ink 91">
                  <a:extLst>
                    <a:ext uri="{FF2B5EF4-FFF2-40B4-BE49-F238E27FC236}">
                      <a16:creationId xmlns:a16="http://schemas.microsoft.com/office/drawing/2014/main" id="{F5C1811F-918A-61DA-FF68-1F73D7804F7A}"/>
                    </a:ext>
                  </a:extLst>
                </p14:cNvPr>
                <p14:cNvContentPartPr/>
                <p14:nvPr/>
              </p14:nvContentPartPr>
              <p14:xfrm>
                <a:off x="7716225" y="1733870"/>
                <a:ext cx="219600" cy="38880"/>
              </p14:xfrm>
            </p:contentPart>
          </mc:Choice>
          <mc:Fallback>
            <p:pic>
              <p:nvPicPr>
                <p:cNvPr id="92" name="Ink 91">
                  <a:extLst>
                    <a:ext uri="{FF2B5EF4-FFF2-40B4-BE49-F238E27FC236}">
                      <a16:creationId xmlns:a16="http://schemas.microsoft.com/office/drawing/2014/main" id="{F5C1811F-918A-61DA-FF68-1F73D7804F7A}"/>
                    </a:ext>
                  </a:extLst>
                </p:cNvPr>
                <p:cNvPicPr/>
                <p:nvPr/>
              </p:nvPicPr>
              <p:blipFill>
                <a:blip r:embed="rId156"/>
                <a:stretch>
                  <a:fillRect/>
                </a:stretch>
              </p:blipFill>
              <p:spPr>
                <a:xfrm>
                  <a:off x="7707225" y="1725230"/>
                  <a:ext cx="237240" cy="56520"/>
                </a:xfrm>
                <a:prstGeom prst="rect">
                  <a:avLst/>
                </a:prstGeom>
              </p:spPr>
            </p:pic>
          </mc:Fallback>
        </mc:AlternateContent>
      </p:grpSp>
    </p:spTree>
    <p:extLst>
      <p:ext uri="{BB962C8B-B14F-4D97-AF65-F5344CB8AC3E}">
        <p14:creationId xmlns:p14="http://schemas.microsoft.com/office/powerpoint/2010/main" val="4048872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11620" y="140365"/>
            <a:ext cx="10969943" cy="711081"/>
          </a:xfrm>
        </p:spPr>
        <p:txBody>
          <a:bodyPr>
            <a:noAutofit/>
          </a:bodyPr>
          <a:lstStyle/>
          <a:p>
            <a:r>
              <a:rPr lang="en-US" dirty="0">
                <a:latin typeface="Cooper Black" panose="0208090404030B020404" pitchFamily="18" charset="0"/>
              </a:rPr>
              <a:t>Design CDS entities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4" name="Picture 3">
            <a:extLst>
              <a:ext uri="{FF2B5EF4-FFF2-40B4-BE49-F238E27FC236}">
                <a16:creationId xmlns:a16="http://schemas.microsoft.com/office/drawing/2014/main" id="{C7034442-3BB6-FBA6-7A25-70BBC62C32A5}"/>
              </a:ext>
            </a:extLst>
          </p:cNvPr>
          <p:cNvPicPr>
            <a:picLocks noChangeAspect="1"/>
          </p:cNvPicPr>
          <p:nvPr/>
        </p:nvPicPr>
        <p:blipFill>
          <a:blip r:embed="rId3"/>
          <a:stretch>
            <a:fillRect/>
          </a:stretch>
        </p:blipFill>
        <p:spPr>
          <a:xfrm>
            <a:off x="381396" y="934994"/>
            <a:ext cx="6241913" cy="3047233"/>
          </a:xfrm>
          <a:prstGeom prst="rect">
            <a:avLst/>
          </a:prstGeom>
        </p:spPr>
      </p:pic>
      <p:pic>
        <p:nvPicPr>
          <p:cNvPr id="7" name="Picture 6">
            <a:extLst>
              <a:ext uri="{FF2B5EF4-FFF2-40B4-BE49-F238E27FC236}">
                <a16:creationId xmlns:a16="http://schemas.microsoft.com/office/drawing/2014/main" id="{0CF22BB9-1B94-BB26-D91E-07B18659A86E}"/>
              </a:ext>
            </a:extLst>
          </p:cNvPr>
          <p:cNvPicPr>
            <a:picLocks noChangeAspect="1"/>
          </p:cNvPicPr>
          <p:nvPr/>
        </p:nvPicPr>
        <p:blipFill>
          <a:blip r:embed="rId4"/>
          <a:stretch>
            <a:fillRect/>
          </a:stretch>
        </p:blipFill>
        <p:spPr>
          <a:xfrm>
            <a:off x="6795480" y="2564904"/>
            <a:ext cx="5271419" cy="3209772"/>
          </a:xfrm>
          <a:prstGeom prst="rect">
            <a:avLst/>
          </a:prstGeom>
        </p:spPr>
      </p:pic>
      <p:sp>
        <p:nvSpPr>
          <p:cNvPr id="9" name="TextBox 8">
            <a:extLst>
              <a:ext uri="{FF2B5EF4-FFF2-40B4-BE49-F238E27FC236}">
                <a16:creationId xmlns:a16="http://schemas.microsoft.com/office/drawing/2014/main" id="{E17485F1-00BE-1485-2F18-78412939A4D3}"/>
              </a:ext>
            </a:extLst>
          </p:cNvPr>
          <p:cNvSpPr txBox="1"/>
          <p:nvPr/>
        </p:nvSpPr>
        <p:spPr>
          <a:xfrm>
            <a:off x="371460" y="4084412"/>
            <a:ext cx="6096000" cy="2677656"/>
          </a:xfrm>
          <a:prstGeom prst="rect">
            <a:avLst/>
          </a:prstGeom>
          <a:noFill/>
        </p:spPr>
        <p:txBody>
          <a:bodyPr wrap="square">
            <a:spAutoFit/>
          </a:bodyPr>
          <a:lstStyle/>
          <a:p>
            <a:pPr algn="just"/>
            <a:r>
              <a:rPr lang="en-US" sz="1400" b="0" i="0" dirty="0">
                <a:solidFill>
                  <a:srgbClr val="444444"/>
                </a:solidFill>
                <a:effectLst/>
                <a:latin typeface="BentonSansRegular"/>
              </a:rPr>
              <a:t>CDS annotation @Semantics.largeObject technically binds the </a:t>
            </a:r>
            <a:r>
              <a:rPr lang="en-US" sz="1400" b="0" i="0" dirty="0" err="1">
                <a:solidFill>
                  <a:srgbClr val="444444"/>
                </a:solidFill>
                <a:effectLst/>
                <a:latin typeface="BentonSansRegular"/>
              </a:rPr>
              <a:t>MimeType</a:t>
            </a:r>
            <a:r>
              <a:rPr lang="en-US" sz="1400" b="0" i="0" dirty="0">
                <a:solidFill>
                  <a:srgbClr val="444444"/>
                </a:solidFill>
                <a:effectLst/>
                <a:latin typeface="BentonSansRegular"/>
              </a:rPr>
              <a:t> and Filename to the Attachment.</a:t>
            </a:r>
          </a:p>
          <a:p>
            <a:pPr algn="just"/>
            <a:endParaRPr lang="en-US" sz="1400" b="0" i="0" dirty="0">
              <a:solidFill>
                <a:srgbClr val="444444"/>
              </a:solidFill>
              <a:effectLst/>
              <a:latin typeface="BentonSansRegular"/>
            </a:endParaRPr>
          </a:p>
          <a:p>
            <a:pPr algn="just"/>
            <a:r>
              <a:rPr lang="en-US" sz="1400" b="0" i="0" dirty="0">
                <a:solidFill>
                  <a:srgbClr val="444444"/>
                </a:solidFill>
                <a:effectLst/>
                <a:latin typeface="BentonSansRegular"/>
              </a:rPr>
              <a:t>The annotation </a:t>
            </a:r>
            <a:r>
              <a:rPr lang="en-US" sz="1400" b="0" i="0" dirty="0" err="1">
                <a:solidFill>
                  <a:srgbClr val="444444"/>
                </a:solidFill>
                <a:effectLst/>
                <a:latin typeface="BentonSansRegular"/>
              </a:rPr>
              <a:t>contentDispositionPreference</a:t>
            </a:r>
            <a:r>
              <a:rPr lang="en-US" sz="1400" b="0" i="0" dirty="0">
                <a:solidFill>
                  <a:srgbClr val="444444"/>
                </a:solidFill>
                <a:effectLst/>
                <a:latin typeface="BentonSansRegular"/>
              </a:rPr>
              <a:t> can be used to define whether, depending on the browser settings, the file attachment is either displayed in the browser (setting #INLINE) or downloaded when selected (option #ATTACHMENT).</a:t>
            </a:r>
          </a:p>
          <a:p>
            <a:pPr algn="just"/>
            <a:r>
              <a:rPr lang="en-US" sz="1400" b="0" i="0" dirty="0">
                <a:solidFill>
                  <a:srgbClr val="444444"/>
                </a:solidFill>
                <a:effectLst/>
                <a:latin typeface="BentonSansRegular"/>
              </a:rPr>
              <a:t>Annotation @Semantics.largeObject.acceptableMimeTypes can be used to restrict the Media types which can be uploaded. The validation and Error handling on upload of unsupported media type is handled by the RAP framework.</a:t>
            </a:r>
          </a:p>
          <a:p>
            <a:pPr algn="just"/>
            <a:endParaRPr lang="en-US" sz="1400" b="0" i="0" dirty="0">
              <a:solidFill>
                <a:srgbClr val="444444"/>
              </a:solidFill>
              <a:effectLst/>
              <a:latin typeface="BentonSansRegular"/>
            </a:endParaRPr>
          </a:p>
          <a:p>
            <a:pPr algn="just"/>
            <a:r>
              <a:rPr lang="en-US" sz="1400" b="0" i="0" dirty="0">
                <a:solidFill>
                  <a:srgbClr val="444444"/>
                </a:solidFill>
                <a:effectLst/>
                <a:latin typeface="BentonSansRegular"/>
              </a:rPr>
              <a:t>CDS annotation @Semantics.mimeType: true was used to define the field </a:t>
            </a:r>
            <a:r>
              <a:rPr lang="en-US" sz="1400" b="0" i="0" dirty="0" err="1">
                <a:solidFill>
                  <a:srgbClr val="444444"/>
                </a:solidFill>
                <a:effectLst/>
                <a:latin typeface="BentonSansRegular"/>
              </a:rPr>
              <a:t>MimeType</a:t>
            </a:r>
            <a:r>
              <a:rPr lang="en-US" sz="1400" b="0" i="0" dirty="0">
                <a:solidFill>
                  <a:srgbClr val="444444"/>
                </a:solidFill>
                <a:effectLst/>
                <a:latin typeface="BentonSansRegular"/>
              </a:rPr>
              <a:t> as such.</a:t>
            </a:r>
          </a:p>
        </p:txBody>
      </p:sp>
    </p:spTree>
    <p:extLst>
      <p:ext uri="{BB962C8B-B14F-4D97-AF65-F5344CB8AC3E}">
        <p14:creationId xmlns:p14="http://schemas.microsoft.com/office/powerpoint/2010/main" val="11250450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312569" y="164983"/>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09</a:t>
            </a:r>
            <a:endParaRPr lang="en-IN" sz="4399" dirty="0">
              <a:solidFill>
                <a:schemeClr val="tx2">
                  <a:lumMod val="60000"/>
                  <a:lumOff val="40000"/>
                </a:schemeClr>
              </a:solidFill>
              <a:latin typeface="Cooper Black" panose="0208090404030B020404" pitchFamily="18" charset="0"/>
            </a:endParaRPr>
          </a:p>
        </p:txBody>
      </p:sp>
      <p:sp>
        <p:nvSpPr>
          <p:cNvPr id="8" name="TextBox 7"/>
          <p:cNvSpPr txBox="1"/>
          <p:nvPr/>
        </p:nvSpPr>
        <p:spPr>
          <a:xfrm>
            <a:off x="287045" y="1067345"/>
            <a:ext cx="11101595" cy="3784113"/>
          </a:xfrm>
          <a:prstGeom prst="rect">
            <a:avLst/>
          </a:prstGeom>
          <a:noFill/>
        </p:spPr>
        <p:txBody>
          <a:bodyPr wrap="square" rtlCol="0">
            <a:spAutoFit/>
          </a:bodyPr>
          <a:lstStyle/>
          <a:p>
            <a:pPr marL="133234" indent="-285664">
              <a:buFont typeface="Arial" panose="020B0604020202020204" pitchFamily="34" charset="0"/>
              <a:buChar char="•"/>
            </a:pPr>
            <a:r>
              <a:rPr lang="en-US" sz="1999" dirty="0">
                <a:solidFill>
                  <a:schemeClr val="bg1"/>
                </a:solidFill>
              </a:rPr>
              <a:t>Service Consumption Model</a:t>
            </a:r>
          </a:p>
          <a:p>
            <a:pPr marL="133234" indent="-285664">
              <a:buFont typeface="Arial" panose="020B0604020202020204" pitchFamily="34" charset="0"/>
              <a:buChar char="•"/>
            </a:pPr>
            <a:r>
              <a:rPr lang="en-US" sz="1999" dirty="0">
                <a:solidFill>
                  <a:schemeClr val="bg1"/>
                </a:solidFill>
              </a:rPr>
              <a:t>Describing the Concept of Custom Entity</a:t>
            </a:r>
          </a:p>
          <a:p>
            <a:pPr marL="133234" indent="-285664">
              <a:buFont typeface="Arial" panose="020B0604020202020204" pitchFamily="34" charset="0"/>
              <a:buChar char="•"/>
            </a:pPr>
            <a:r>
              <a:rPr lang="en-US" sz="1999" dirty="0">
                <a:solidFill>
                  <a:schemeClr val="bg1"/>
                </a:solidFill>
              </a:rPr>
              <a:t>Why we use Custom Entity</a:t>
            </a:r>
          </a:p>
          <a:p>
            <a:pPr marL="133234" indent="-285664">
              <a:buFont typeface="Arial" panose="020B0604020202020204" pitchFamily="34" charset="0"/>
              <a:buChar char="•"/>
            </a:pPr>
            <a:r>
              <a:rPr lang="en-US" sz="1999" dirty="0">
                <a:solidFill>
                  <a:schemeClr val="bg1"/>
                </a:solidFill>
              </a:rPr>
              <a:t>Implement Custom Entity</a:t>
            </a:r>
          </a:p>
          <a:p>
            <a:pPr marL="133234" indent="-285664">
              <a:buFont typeface="Arial" panose="020B0604020202020204" pitchFamily="34" charset="0"/>
              <a:buChar char="•"/>
            </a:pPr>
            <a:r>
              <a:rPr lang="en-US" sz="1999" dirty="0">
                <a:solidFill>
                  <a:schemeClr val="bg1"/>
                </a:solidFill>
              </a:rPr>
              <a:t>Create Class for Custom Entity</a:t>
            </a:r>
          </a:p>
          <a:p>
            <a:pPr marL="133234" indent="-285664">
              <a:buFont typeface="Arial" panose="020B0604020202020204" pitchFamily="34" charset="0"/>
              <a:buChar char="•"/>
            </a:pPr>
            <a:r>
              <a:rPr lang="en-US" sz="1999" dirty="0">
                <a:solidFill>
                  <a:schemeClr val="bg1"/>
                </a:solidFill>
              </a:rPr>
              <a:t>Test Custom Entity</a:t>
            </a:r>
          </a:p>
          <a:p>
            <a:pPr marL="133234" indent="-285664">
              <a:buFont typeface="Arial" panose="020B0604020202020204" pitchFamily="34" charset="0"/>
              <a:buChar char="•"/>
            </a:pPr>
            <a:r>
              <a:rPr lang="en-US" sz="1999" dirty="0">
                <a:solidFill>
                  <a:schemeClr val="bg1"/>
                </a:solidFill>
              </a:rPr>
              <a:t>Working with Attachment Functionality</a:t>
            </a:r>
          </a:p>
          <a:p>
            <a:pPr marL="133234" indent="-285664">
              <a:buFont typeface="Arial" panose="020B0604020202020204" pitchFamily="34" charset="0"/>
              <a:buChar char="•"/>
            </a:pPr>
            <a:r>
              <a:rPr lang="en-US" sz="1999" dirty="0">
                <a:solidFill>
                  <a:schemeClr val="bg1"/>
                </a:solidFill>
              </a:rPr>
              <a:t>Build Table for attachments</a:t>
            </a:r>
          </a:p>
          <a:p>
            <a:pPr marL="133234" indent="-285664">
              <a:buFont typeface="Arial" panose="020B0604020202020204" pitchFamily="34" charset="0"/>
              <a:buChar char="•"/>
            </a:pPr>
            <a:r>
              <a:rPr lang="en-US" sz="1999" dirty="0">
                <a:solidFill>
                  <a:schemeClr val="bg1"/>
                </a:solidFill>
              </a:rPr>
              <a:t>Implement CDS Entities and projection</a:t>
            </a:r>
          </a:p>
          <a:p>
            <a:pPr marL="133234" indent="-285664">
              <a:buFont typeface="Arial" panose="020B0604020202020204" pitchFamily="34" charset="0"/>
              <a:buChar char="•"/>
            </a:pPr>
            <a:r>
              <a:rPr lang="en-IN" sz="1999" dirty="0">
                <a:solidFill>
                  <a:schemeClr val="bg1"/>
                </a:solidFill>
              </a:rPr>
              <a:t>Make behaviour Definition</a:t>
            </a:r>
          </a:p>
          <a:p>
            <a:pPr marL="133234" indent="-285664">
              <a:buFont typeface="Arial" panose="020B0604020202020204" pitchFamily="34" charset="0"/>
              <a:buChar char="•"/>
            </a:pPr>
            <a:r>
              <a:rPr lang="en-IN" sz="1999" dirty="0">
                <a:solidFill>
                  <a:schemeClr val="bg1"/>
                </a:solidFill>
              </a:rPr>
              <a:t>Create Service definition</a:t>
            </a:r>
          </a:p>
          <a:p>
            <a:pPr marL="133234" indent="-285664">
              <a:buFont typeface="Arial" panose="020B0604020202020204" pitchFamily="34" charset="0"/>
              <a:buChar char="•"/>
            </a:pPr>
            <a:r>
              <a:rPr lang="en-IN" sz="1999" dirty="0">
                <a:solidFill>
                  <a:schemeClr val="bg1"/>
                </a:solidFill>
              </a:rPr>
              <a:t>Build Fiori App for Attachment</a:t>
            </a:r>
          </a:p>
        </p:txBody>
      </p:sp>
    </p:spTree>
    <p:extLst>
      <p:ext uri="{BB962C8B-B14F-4D97-AF65-F5344CB8AC3E}">
        <p14:creationId xmlns:p14="http://schemas.microsoft.com/office/powerpoint/2010/main" val="392041183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11620" y="140365"/>
            <a:ext cx="10969943" cy="711081"/>
          </a:xfrm>
        </p:spPr>
        <p:txBody>
          <a:bodyPr>
            <a:noAutofit/>
          </a:bodyPr>
          <a:lstStyle/>
          <a:p>
            <a:r>
              <a:rPr lang="en-US" dirty="0">
                <a:latin typeface="Cooper Black" panose="0208090404030B020404" pitchFamily="18" charset="0"/>
              </a:rPr>
              <a:t>Define Behavior Definition with Draft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4" name="Picture 3">
            <a:extLst>
              <a:ext uri="{FF2B5EF4-FFF2-40B4-BE49-F238E27FC236}">
                <a16:creationId xmlns:a16="http://schemas.microsoft.com/office/drawing/2014/main" id="{84CAE450-17D3-C249-05F7-A9747F398570}"/>
              </a:ext>
            </a:extLst>
          </p:cNvPr>
          <p:cNvPicPr>
            <a:picLocks noChangeAspect="1"/>
          </p:cNvPicPr>
          <p:nvPr/>
        </p:nvPicPr>
        <p:blipFill>
          <a:blip r:embed="rId3"/>
          <a:stretch>
            <a:fillRect/>
          </a:stretch>
        </p:blipFill>
        <p:spPr>
          <a:xfrm>
            <a:off x="549796" y="934994"/>
            <a:ext cx="4761432" cy="5589240"/>
          </a:xfrm>
          <a:prstGeom prst="rect">
            <a:avLst/>
          </a:prstGeom>
        </p:spPr>
      </p:pic>
    </p:spTree>
    <p:extLst>
      <p:ext uri="{BB962C8B-B14F-4D97-AF65-F5344CB8AC3E}">
        <p14:creationId xmlns:p14="http://schemas.microsoft.com/office/powerpoint/2010/main" val="169556987"/>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0" y="21214"/>
            <a:ext cx="10969943" cy="711081"/>
          </a:xfrm>
        </p:spPr>
        <p:txBody>
          <a:bodyPr>
            <a:noAutofit/>
          </a:bodyPr>
          <a:lstStyle/>
          <a:p>
            <a:r>
              <a:rPr lang="en-US" dirty="0">
                <a:latin typeface="Cooper Black" panose="0208090404030B020404" pitchFamily="18" charset="0"/>
              </a:rPr>
              <a:t>CDS projection and UI Annotations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4" name="Picture 3">
            <a:extLst>
              <a:ext uri="{FF2B5EF4-FFF2-40B4-BE49-F238E27FC236}">
                <a16:creationId xmlns:a16="http://schemas.microsoft.com/office/drawing/2014/main" id="{9A521CBF-A505-4CB2-BD13-D8229438E256}"/>
              </a:ext>
            </a:extLst>
          </p:cNvPr>
          <p:cNvPicPr>
            <a:picLocks noChangeAspect="1"/>
          </p:cNvPicPr>
          <p:nvPr/>
        </p:nvPicPr>
        <p:blipFill>
          <a:blip r:embed="rId3"/>
          <a:stretch>
            <a:fillRect/>
          </a:stretch>
        </p:blipFill>
        <p:spPr>
          <a:xfrm>
            <a:off x="261764" y="836712"/>
            <a:ext cx="5199163" cy="5733256"/>
          </a:xfrm>
          <a:prstGeom prst="rect">
            <a:avLst/>
          </a:prstGeom>
        </p:spPr>
      </p:pic>
      <p:pic>
        <p:nvPicPr>
          <p:cNvPr id="7" name="Picture 6">
            <a:extLst>
              <a:ext uri="{FF2B5EF4-FFF2-40B4-BE49-F238E27FC236}">
                <a16:creationId xmlns:a16="http://schemas.microsoft.com/office/drawing/2014/main" id="{73A946B6-968B-4884-C73A-1EBAE5942332}"/>
              </a:ext>
            </a:extLst>
          </p:cNvPr>
          <p:cNvPicPr>
            <a:picLocks noChangeAspect="1"/>
          </p:cNvPicPr>
          <p:nvPr/>
        </p:nvPicPr>
        <p:blipFill>
          <a:blip r:embed="rId4"/>
          <a:stretch>
            <a:fillRect/>
          </a:stretch>
        </p:blipFill>
        <p:spPr>
          <a:xfrm>
            <a:off x="5790814" y="2060848"/>
            <a:ext cx="6094411" cy="3034456"/>
          </a:xfrm>
          <a:prstGeom prst="rect">
            <a:avLst/>
          </a:prstGeom>
        </p:spPr>
      </p:pic>
    </p:spTree>
    <p:extLst>
      <p:ext uri="{BB962C8B-B14F-4D97-AF65-F5344CB8AC3E}">
        <p14:creationId xmlns:p14="http://schemas.microsoft.com/office/powerpoint/2010/main" val="3525426144"/>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11620" y="140365"/>
            <a:ext cx="10969943" cy="711081"/>
          </a:xfrm>
        </p:spPr>
        <p:txBody>
          <a:bodyPr>
            <a:noAutofit/>
          </a:bodyPr>
          <a:lstStyle/>
          <a:p>
            <a:r>
              <a:rPr lang="en-US" dirty="0">
                <a:latin typeface="Cooper Black" panose="0208090404030B020404" pitchFamily="18" charset="0"/>
              </a:rPr>
              <a:t>Behavior Definition on projection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4" name="Picture 3">
            <a:extLst>
              <a:ext uri="{FF2B5EF4-FFF2-40B4-BE49-F238E27FC236}">
                <a16:creationId xmlns:a16="http://schemas.microsoft.com/office/drawing/2014/main" id="{5F111DEF-8734-B3FA-B540-69F99081663E}"/>
              </a:ext>
            </a:extLst>
          </p:cNvPr>
          <p:cNvPicPr>
            <a:picLocks noChangeAspect="1"/>
          </p:cNvPicPr>
          <p:nvPr/>
        </p:nvPicPr>
        <p:blipFill>
          <a:blip r:embed="rId3"/>
          <a:stretch>
            <a:fillRect/>
          </a:stretch>
        </p:blipFill>
        <p:spPr>
          <a:xfrm>
            <a:off x="434567" y="934994"/>
            <a:ext cx="8562076" cy="5568775"/>
          </a:xfrm>
          <a:prstGeom prst="rect">
            <a:avLst/>
          </a:prstGeom>
        </p:spPr>
      </p:pic>
    </p:spTree>
    <p:extLst>
      <p:ext uri="{BB962C8B-B14F-4D97-AF65-F5344CB8AC3E}">
        <p14:creationId xmlns:p14="http://schemas.microsoft.com/office/powerpoint/2010/main" val="4083222855"/>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11620" y="140365"/>
            <a:ext cx="10969943" cy="711081"/>
          </a:xfrm>
        </p:spPr>
        <p:txBody>
          <a:bodyPr>
            <a:noAutofit/>
          </a:bodyPr>
          <a:lstStyle/>
          <a:p>
            <a:r>
              <a:rPr lang="en-US" dirty="0">
                <a:latin typeface="Cooper Black" panose="0208090404030B020404" pitchFamily="18" charset="0"/>
              </a:rPr>
              <a:t>Service Definition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4" name="Picture 3">
            <a:extLst>
              <a:ext uri="{FF2B5EF4-FFF2-40B4-BE49-F238E27FC236}">
                <a16:creationId xmlns:a16="http://schemas.microsoft.com/office/drawing/2014/main" id="{C33BDCD9-E57D-FA7C-07FE-50E6047EBEB4}"/>
              </a:ext>
            </a:extLst>
          </p:cNvPr>
          <p:cNvPicPr>
            <a:picLocks noChangeAspect="1"/>
          </p:cNvPicPr>
          <p:nvPr/>
        </p:nvPicPr>
        <p:blipFill>
          <a:blip r:embed="rId3"/>
          <a:stretch>
            <a:fillRect/>
          </a:stretch>
        </p:blipFill>
        <p:spPr>
          <a:xfrm>
            <a:off x="549796" y="1052736"/>
            <a:ext cx="6317527" cy="1912786"/>
          </a:xfrm>
          <a:prstGeom prst="rect">
            <a:avLst/>
          </a:prstGeom>
        </p:spPr>
      </p:pic>
      <p:sp>
        <p:nvSpPr>
          <p:cNvPr id="5" name="TextBox 4">
            <a:extLst>
              <a:ext uri="{FF2B5EF4-FFF2-40B4-BE49-F238E27FC236}">
                <a16:creationId xmlns:a16="http://schemas.microsoft.com/office/drawing/2014/main" id="{E519ED22-8B5E-D543-DB65-2D5E1A3A61E3}"/>
              </a:ext>
            </a:extLst>
          </p:cNvPr>
          <p:cNvSpPr txBox="1"/>
          <p:nvPr/>
        </p:nvSpPr>
        <p:spPr>
          <a:xfrm>
            <a:off x="549796" y="3284984"/>
            <a:ext cx="11377264" cy="1200329"/>
          </a:xfrm>
          <a:prstGeom prst="rect">
            <a:avLst/>
          </a:prstGeom>
          <a:noFill/>
        </p:spPr>
        <p:txBody>
          <a:bodyPr wrap="square" rtlCol="0">
            <a:spAutoFit/>
          </a:bodyPr>
          <a:lstStyle/>
          <a:p>
            <a:r>
              <a:rPr lang="en-US" dirty="0"/>
              <a:t>Note: The create operation on V4 Odata is only available if we add draft functionality.</a:t>
            </a:r>
          </a:p>
          <a:p>
            <a:endParaRPr lang="en-US" dirty="0"/>
          </a:p>
          <a:p>
            <a:r>
              <a:rPr lang="en-US" dirty="0"/>
              <a:t>Create Odata V4 Service implementation.</a:t>
            </a:r>
          </a:p>
        </p:txBody>
      </p:sp>
    </p:spTree>
    <p:extLst>
      <p:ext uri="{BB962C8B-B14F-4D97-AF65-F5344CB8AC3E}">
        <p14:creationId xmlns:p14="http://schemas.microsoft.com/office/powerpoint/2010/main" val="1839951450"/>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11620" y="140365"/>
            <a:ext cx="10969943" cy="711081"/>
          </a:xfrm>
        </p:spPr>
        <p:txBody>
          <a:bodyPr>
            <a:noAutofit/>
          </a:bodyPr>
          <a:lstStyle/>
          <a:p>
            <a:r>
              <a:rPr lang="en-US" dirty="0">
                <a:latin typeface="Cooper Black" panose="0208090404030B020404" pitchFamily="18" charset="0"/>
              </a:rPr>
              <a:t>Fiori App with multiple Attachments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369332"/>
          </a:xfrm>
          <a:prstGeom prst="rect">
            <a:avLst/>
          </a:prstGeom>
        </p:spPr>
        <p:txBody>
          <a:bodyPr wrap="square">
            <a:spAutoFit/>
          </a:bodyPr>
          <a:lstStyle/>
          <a:p>
            <a:pPr algn="just"/>
            <a:r>
              <a:rPr lang="en-US" sz="1800" dirty="0"/>
              <a:t>Text</a:t>
            </a:r>
          </a:p>
        </p:txBody>
      </p:sp>
      <p:pic>
        <p:nvPicPr>
          <p:cNvPr id="1026" name="Picture 2" descr="Upload%20From%20table%20View">
            <a:extLst>
              <a:ext uri="{FF2B5EF4-FFF2-40B4-BE49-F238E27FC236}">
                <a16:creationId xmlns:a16="http://schemas.microsoft.com/office/drawing/2014/main" id="{910499DB-E69E-017A-5648-E6015223FC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788" y="973137"/>
            <a:ext cx="9530369" cy="1786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314099"/>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11620" y="140365"/>
            <a:ext cx="10969943" cy="711081"/>
          </a:xfrm>
        </p:spPr>
        <p:txBody>
          <a:bodyPr>
            <a:noAutofit/>
          </a:bodyPr>
          <a:lstStyle/>
          <a:p>
            <a:r>
              <a:rPr lang="en-US" dirty="0">
                <a:latin typeface="Cooper Black" panose="0208090404030B020404" pitchFamily="18" charset="0"/>
              </a:rPr>
              <a:t>Title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369332"/>
          </a:xfrm>
          <a:prstGeom prst="rect">
            <a:avLst/>
          </a:prstGeom>
        </p:spPr>
        <p:txBody>
          <a:bodyPr wrap="square">
            <a:spAutoFit/>
          </a:bodyPr>
          <a:lstStyle/>
          <a:p>
            <a:pPr algn="just"/>
            <a:r>
              <a:rPr lang="en-US" sz="1800" dirty="0"/>
              <a:t>Text</a:t>
            </a:r>
          </a:p>
        </p:txBody>
      </p:sp>
    </p:spTree>
    <p:extLst>
      <p:ext uri="{BB962C8B-B14F-4D97-AF65-F5344CB8AC3E}">
        <p14:creationId xmlns:p14="http://schemas.microsoft.com/office/powerpoint/2010/main" val="2527841005"/>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11620" y="140365"/>
            <a:ext cx="10969943" cy="711081"/>
          </a:xfrm>
        </p:spPr>
        <p:txBody>
          <a:bodyPr>
            <a:noAutofit/>
          </a:bodyPr>
          <a:lstStyle/>
          <a:p>
            <a:r>
              <a:rPr lang="en-US" dirty="0">
                <a:latin typeface="Cooper Black" panose="0208090404030B020404" pitchFamily="18" charset="0"/>
              </a:rPr>
              <a:t>Title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369332"/>
          </a:xfrm>
          <a:prstGeom prst="rect">
            <a:avLst/>
          </a:prstGeom>
        </p:spPr>
        <p:txBody>
          <a:bodyPr wrap="square">
            <a:spAutoFit/>
          </a:bodyPr>
          <a:lstStyle/>
          <a:p>
            <a:pPr algn="just"/>
            <a:r>
              <a:rPr lang="en-US" sz="1800" dirty="0"/>
              <a:t>Text</a:t>
            </a:r>
          </a:p>
        </p:txBody>
      </p:sp>
    </p:spTree>
    <p:extLst>
      <p:ext uri="{BB962C8B-B14F-4D97-AF65-F5344CB8AC3E}">
        <p14:creationId xmlns:p14="http://schemas.microsoft.com/office/powerpoint/2010/main" val="2256679321"/>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11620" y="140365"/>
            <a:ext cx="10969943" cy="711081"/>
          </a:xfrm>
        </p:spPr>
        <p:txBody>
          <a:bodyPr>
            <a:noAutofit/>
          </a:bodyPr>
          <a:lstStyle/>
          <a:p>
            <a:r>
              <a:rPr lang="en-US" dirty="0">
                <a:latin typeface="Cooper Black" panose="0208090404030B020404" pitchFamily="18" charset="0"/>
              </a:rPr>
              <a:t>Title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369332"/>
          </a:xfrm>
          <a:prstGeom prst="rect">
            <a:avLst/>
          </a:prstGeom>
        </p:spPr>
        <p:txBody>
          <a:bodyPr wrap="square">
            <a:spAutoFit/>
          </a:bodyPr>
          <a:lstStyle/>
          <a:p>
            <a:pPr algn="just"/>
            <a:r>
              <a:rPr lang="en-US" sz="1800" dirty="0"/>
              <a:t>Text</a:t>
            </a:r>
          </a:p>
        </p:txBody>
      </p:sp>
    </p:spTree>
    <p:extLst>
      <p:ext uri="{BB962C8B-B14F-4D97-AF65-F5344CB8AC3E}">
        <p14:creationId xmlns:p14="http://schemas.microsoft.com/office/powerpoint/2010/main" val="3804554137"/>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3934172" y="2924944"/>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ea typeface="+mn-ea"/>
                <a:cs typeface="Arial" panose="020B0604020202020204" pitchFamily="34" charset="0"/>
              </a:rPr>
              <a:t>End of Day 09</a:t>
            </a:r>
            <a:endPar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a:latin typeface="Calibri" panose="020F0502020204030204"/>
              </a:rPr>
              <a:t>Trainer: Anubhav Oberoy</a:t>
            </a:r>
          </a:p>
        </p:txBody>
      </p:sp>
    </p:spTree>
    <p:extLst>
      <p:ext uri="{BB962C8B-B14F-4D97-AF65-F5344CB8AC3E}">
        <p14:creationId xmlns:p14="http://schemas.microsoft.com/office/powerpoint/2010/main" val="38944180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8735" y="332657"/>
            <a:ext cx="10741943" cy="6055002"/>
          </a:xfrm>
          <a:prstGeom prst="rect">
            <a:avLst/>
          </a:prstGeom>
        </p:spPr>
      </p:pic>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75542"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tx1"/>
                </a:solidFill>
                <a:latin typeface="Calibri" panose="020F0502020204030204"/>
              </a:rPr>
              <a:t>Trainer: Anubhav Oberoy</a:t>
            </a:r>
          </a:p>
        </p:txBody>
      </p:sp>
    </p:spTree>
    <p:extLst>
      <p:ext uri="{BB962C8B-B14F-4D97-AF65-F5344CB8AC3E}">
        <p14:creationId xmlns:p14="http://schemas.microsoft.com/office/powerpoint/2010/main" val="223465285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Creating the Service Consumption Model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52583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1200329"/>
          </a:xfrm>
          <a:prstGeom prst="rect">
            <a:avLst/>
          </a:prstGeom>
        </p:spPr>
        <p:txBody>
          <a:bodyPr wrap="square">
            <a:spAutoFit/>
          </a:bodyPr>
          <a:lstStyle/>
          <a:p>
            <a:r>
              <a:rPr lang="en-US" sz="1800" dirty="0"/>
              <a:t>Create an OData service consumption model in an SAP Business Technology Platform, ABAP Environment instance. In a second instance, prepare it for consumption.</a:t>
            </a:r>
          </a:p>
          <a:p>
            <a:r>
              <a:rPr lang="en-US" sz="1800" b="1" dirty="0"/>
              <a:t>Step1</a:t>
            </a:r>
            <a:r>
              <a:rPr lang="en-US" sz="1800" dirty="0"/>
              <a:t>: Download $metadata file</a:t>
            </a:r>
            <a:br>
              <a:rPr lang="en-US" sz="1800" dirty="0"/>
            </a:br>
            <a:r>
              <a:rPr lang="en-US" sz="1600" dirty="0">
                <a:hlinkClick r:id="rId3"/>
              </a:rPr>
              <a:t>https://sapes5.sapdevcenter.com/sap/opu/odata/sap/ZAGENCYCDS_SRV/$metadata</a:t>
            </a:r>
            <a:endParaRPr lang="en-US" sz="1600" dirty="0"/>
          </a:p>
        </p:txBody>
      </p:sp>
      <p:pic>
        <p:nvPicPr>
          <p:cNvPr id="7" name="Picture 2" descr="https://raw.githubusercontent.com/soyuztechnologies/restful-abap/master/Managed%20Implementation/CustomCDSEntity/images/1.png?token=ASAGDWYLHOKDZSBV6LFJK5DBV5AHW"/>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7980" y="2987660"/>
            <a:ext cx="5711301" cy="258985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340098" y="6228020"/>
            <a:ext cx="4514954" cy="369332"/>
          </a:xfrm>
          <a:prstGeom prst="rect">
            <a:avLst/>
          </a:prstGeom>
        </p:spPr>
        <p:txBody>
          <a:bodyPr wrap="none">
            <a:spAutoFit/>
          </a:bodyPr>
          <a:lstStyle/>
          <a:p>
            <a:r>
              <a:rPr lang="en-US" sz="1800" b="1" dirty="0">
                <a:solidFill>
                  <a:srgbClr val="24292F"/>
                </a:solidFill>
              </a:rPr>
              <a:t>Step2</a:t>
            </a:r>
            <a:r>
              <a:rPr lang="en-US" sz="1800" dirty="0">
                <a:solidFill>
                  <a:srgbClr val="24292F"/>
                </a:solidFill>
              </a:rPr>
              <a:t>: Create the Service Consumption Model</a:t>
            </a:r>
            <a:endParaRPr lang="en-US" sz="1800" dirty="0"/>
          </a:p>
        </p:txBody>
      </p:sp>
      <p:pic>
        <p:nvPicPr>
          <p:cNvPr id="2050" name="Picture 2" descr="https://raw.githubusercontent.com/soyuztechnologies/restful-abap/master/Managed%20Implementation/CustomCDSEntity/images/3.png?token=ASAGDWZAIZVTCV23ZRG3GWLBV5DM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7793" y="2105268"/>
            <a:ext cx="5562600" cy="4105275"/>
          </a:xfrm>
          <a:prstGeom prst="rect">
            <a:avLst/>
          </a:prstGeom>
          <a:noFill/>
          <a:extLst>
            <a:ext uri="{909E8E84-426E-40DD-AFC4-6F175D3DCCD1}">
              <a14:hiddenFill xmlns:a14="http://schemas.microsoft.com/office/drawing/2010/main">
                <a:solidFill>
                  <a:srgbClr val="FFFFFF"/>
                </a:solidFill>
              </a14:hiddenFill>
            </a:ext>
          </a:extLst>
        </p:spPr>
      </p:pic>
      <p:sp>
        <p:nvSpPr>
          <p:cNvPr id="9" name="Chevron 8"/>
          <p:cNvSpPr/>
          <p:nvPr/>
        </p:nvSpPr>
        <p:spPr>
          <a:xfrm>
            <a:off x="6598468" y="4102569"/>
            <a:ext cx="360040"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957334749"/>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05780" y="197639"/>
            <a:ext cx="10969943" cy="711081"/>
          </a:xfrm>
        </p:spPr>
        <p:txBody>
          <a:bodyPr>
            <a:noAutofit/>
          </a:bodyPr>
          <a:lstStyle/>
          <a:p>
            <a:r>
              <a:rPr lang="en-US" dirty="0">
                <a:latin typeface="Cooper Black" panose="0208090404030B020404" pitchFamily="18" charset="0"/>
              </a:rPr>
              <a:t>Creating the Service Consumption Model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52583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405780" y="860395"/>
            <a:ext cx="10771237" cy="369332"/>
          </a:xfrm>
          <a:prstGeom prst="rect">
            <a:avLst/>
          </a:prstGeom>
        </p:spPr>
        <p:txBody>
          <a:bodyPr wrap="square">
            <a:spAutoFit/>
          </a:bodyPr>
          <a:lstStyle/>
          <a:p>
            <a:pPr algn="just"/>
            <a:r>
              <a:rPr lang="en-US" sz="1800" dirty="0"/>
              <a:t>Steps for Creating Service Consumption Model Click Next to Each step and finish.</a:t>
            </a:r>
          </a:p>
        </p:txBody>
      </p:sp>
      <p:pic>
        <p:nvPicPr>
          <p:cNvPr id="4098" name="Picture 2" descr="https://raw.githubusercontent.com/soyuztechnologies/restful-abap/master/Managed%20Implementation/CustomCDSEntity/images/4.png?token=ASAGDW7QWXG6TQUWSGRPR5TBV5DW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755" y="1200697"/>
            <a:ext cx="3180716" cy="269060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raw.githubusercontent.com/soyuztechnologies/restful-abap/master/Managed%20Implementation/CustomCDSEntity/images/5.png?token=ASAGDW4HSNKMJRYTJNRTUD3BV5D3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2244" y="1200696"/>
            <a:ext cx="3237641" cy="269060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raw.githubusercontent.com/soyuztechnologies/restful-abap/master/Managed%20Implementation/CustomCDSEntity/images/6.png?token=ASAGDW6FFLD4MWYVS3UUBLTBV5D5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70676" y="1196752"/>
            <a:ext cx="3240970" cy="269424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raw.githubusercontent.com/soyuztechnologies/restful-abap/master/Managed%20Implementation/CustomCDSEntity/images/8.png?token=ASAGDW46PUZSR4D2ZBJFQGDBV5EA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42684" y="4221088"/>
            <a:ext cx="3183728" cy="2286221"/>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raw.githubusercontent.com/soyuztechnologies/restful-abap/master/Managed%20Implementation/CustomCDSEntity/images/9.png?token=ASAGDW46LU5RQMA2YCQCNMDBV5EHK"/>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50196" y="4221089"/>
            <a:ext cx="3885480" cy="2286220"/>
          </a:xfrm>
          <a:prstGeom prst="rect">
            <a:avLst/>
          </a:prstGeom>
          <a:noFill/>
          <a:extLst>
            <a:ext uri="{909E8E84-426E-40DD-AFC4-6F175D3DCCD1}">
              <a14:hiddenFill xmlns:a14="http://schemas.microsoft.com/office/drawing/2010/main">
                <a:solidFill>
                  <a:srgbClr val="FFFFFF"/>
                </a:solidFill>
              </a14:hiddenFill>
            </a:ext>
          </a:extLst>
        </p:spPr>
      </p:pic>
      <p:sp>
        <p:nvSpPr>
          <p:cNvPr id="3" name="Chevron 2"/>
          <p:cNvSpPr/>
          <p:nvPr/>
        </p:nvSpPr>
        <p:spPr>
          <a:xfrm>
            <a:off x="4078188" y="2348880"/>
            <a:ext cx="360040"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Chevron 11"/>
          <p:cNvSpPr/>
          <p:nvPr/>
        </p:nvSpPr>
        <p:spPr>
          <a:xfrm>
            <a:off x="7966620" y="2420888"/>
            <a:ext cx="360040"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Chevron 12"/>
          <p:cNvSpPr/>
          <p:nvPr/>
        </p:nvSpPr>
        <p:spPr>
          <a:xfrm rot="-10800000">
            <a:off x="8110636" y="5157192"/>
            <a:ext cx="360040"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Chevron 13"/>
          <p:cNvSpPr/>
          <p:nvPr/>
        </p:nvSpPr>
        <p:spPr>
          <a:xfrm rot="5400000">
            <a:off x="10030452" y="3813440"/>
            <a:ext cx="360040" cy="4552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Rectangle 3"/>
          <p:cNvSpPr/>
          <p:nvPr/>
        </p:nvSpPr>
        <p:spPr>
          <a:xfrm>
            <a:off x="405780" y="4225876"/>
            <a:ext cx="3697436" cy="2585323"/>
          </a:xfrm>
          <a:prstGeom prst="rect">
            <a:avLst/>
          </a:prstGeom>
        </p:spPr>
        <p:txBody>
          <a:bodyPr wrap="square">
            <a:spAutoFit/>
          </a:bodyPr>
          <a:lstStyle/>
          <a:p>
            <a:pPr algn="just"/>
            <a:r>
              <a:rPr lang="en-US" sz="1800" dirty="0">
                <a:solidFill>
                  <a:srgbClr val="24292F"/>
                </a:solidFill>
              </a:rPr>
              <a:t>For each operation (Read List, Read, Create, Update and Delete) some sample code has been created that you can use when you want to call the OData Service with one of these operations. Since we want to retrieve a list of Agencies, we will select the operation Read List and use this code.</a:t>
            </a:r>
            <a:endParaRPr lang="en-US" sz="1800" dirty="0"/>
          </a:p>
        </p:txBody>
      </p:sp>
    </p:spTree>
    <p:extLst>
      <p:ext uri="{BB962C8B-B14F-4D97-AF65-F5344CB8AC3E}">
        <p14:creationId xmlns:p14="http://schemas.microsoft.com/office/powerpoint/2010/main" val="42666656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Defining the Custom CDS Entity</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1754326"/>
          </a:xfrm>
          <a:prstGeom prst="rect">
            <a:avLst/>
          </a:prstGeom>
        </p:spPr>
        <p:txBody>
          <a:bodyPr wrap="square">
            <a:spAutoFit/>
          </a:bodyPr>
          <a:lstStyle/>
          <a:p>
            <a:r>
              <a:rPr lang="en-US" sz="1800" dirty="0"/>
              <a:t>The custom entity must be created manually with similar syntax as the abstract entity that has been created when we have created our service consumption model. To leverage the remote OData service in our application we have thus to perform two steps: o We must create a custom entity. o We must create a class that implements the query for the custom entity. Create a custom entity</a:t>
            </a:r>
          </a:p>
          <a:p>
            <a:br>
              <a:rPr lang="en-US" sz="1800" dirty="0"/>
            </a:br>
            <a:endParaRPr lang="en-US" sz="1800" dirty="0"/>
          </a:p>
        </p:txBody>
      </p:sp>
      <p:pic>
        <p:nvPicPr>
          <p:cNvPr id="5122" name="Picture 2" descr="https://raw.githubusercontent.com/soyuztechnologies/restful-abap/master/Managed%20Implementation/CustomCDSEntity/images/10.png?token=ASAGDW2D4TLKKAIKBRASZGLBV5FQ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820" y="2692514"/>
            <a:ext cx="4896544" cy="262068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raw.githubusercontent.com/soyuztechnologies/restful-abap/master/Managed%20Implementation/CustomCDSEntity/images/11.png?token=ASAGDW2OBTLXTK5I4PYHKHLBV5JV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0111" y="1815351"/>
            <a:ext cx="4248472" cy="3861093"/>
          </a:xfrm>
          <a:prstGeom prst="rect">
            <a:avLst/>
          </a:prstGeom>
          <a:noFill/>
          <a:extLst>
            <a:ext uri="{909E8E84-426E-40DD-AFC4-6F175D3DCCD1}">
              <a14:hiddenFill xmlns:a14="http://schemas.microsoft.com/office/drawing/2010/main">
                <a:solidFill>
                  <a:srgbClr val="FFFFFF"/>
                </a:solidFill>
              </a14:hiddenFill>
            </a:ext>
          </a:extLst>
        </p:spPr>
      </p:pic>
      <p:sp>
        <p:nvSpPr>
          <p:cNvPr id="10" name="Chevron 9"/>
          <p:cNvSpPr/>
          <p:nvPr/>
        </p:nvSpPr>
        <p:spPr>
          <a:xfrm>
            <a:off x="5734372" y="3717032"/>
            <a:ext cx="537966" cy="576064"/>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p:cNvSpPr/>
          <p:nvPr/>
        </p:nvSpPr>
        <p:spPr>
          <a:xfrm>
            <a:off x="733525" y="5313200"/>
            <a:ext cx="4712816" cy="646331"/>
          </a:xfrm>
          <a:prstGeom prst="rect">
            <a:avLst/>
          </a:prstGeom>
        </p:spPr>
        <p:txBody>
          <a:bodyPr wrap="square">
            <a:spAutoFit/>
          </a:bodyPr>
          <a:lstStyle/>
          <a:p>
            <a:r>
              <a:rPr lang="en-US" sz="1800" dirty="0">
                <a:solidFill>
                  <a:srgbClr val="24292F"/>
                </a:solidFill>
              </a:rPr>
              <a:t>1. Right-click on the folder Data Definition and select New Data Definition.</a:t>
            </a:r>
            <a:endParaRPr lang="en-US" sz="1800" dirty="0"/>
          </a:p>
        </p:txBody>
      </p:sp>
      <p:sp>
        <p:nvSpPr>
          <p:cNvPr id="7" name="Rectangle 6"/>
          <p:cNvSpPr/>
          <p:nvPr/>
        </p:nvSpPr>
        <p:spPr>
          <a:xfrm>
            <a:off x="6454451" y="5674022"/>
            <a:ext cx="5610549" cy="830997"/>
          </a:xfrm>
          <a:prstGeom prst="rect">
            <a:avLst/>
          </a:prstGeom>
        </p:spPr>
        <p:txBody>
          <a:bodyPr wrap="square">
            <a:spAutoFit/>
          </a:bodyPr>
          <a:lstStyle/>
          <a:p>
            <a:r>
              <a:rPr lang="en-US" sz="1600" dirty="0">
                <a:solidFill>
                  <a:srgbClr val="24292F"/>
                </a:solidFill>
              </a:rPr>
              <a:t>2. Start with creating a new data definition ZCE_RAP_AGENCY_XX using the template for a Custom Entity. </a:t>
            </a:r>
          </a:p>
          <a:p>
            <a:r>
              <a:rPr lang="en-US" sz="1600" dirty="0">
                <a:solidFill>
                  <a:srgbClr val="24292F"/>
                </a:solidFill>
              </a:rPr>
              <a:t>The New Data Definition dialogue opens…</a:t>
            </a:r>
            <a:endParaRPr lang="en-US" sz="1600" dirty="0"/>
          </a:p>
        </p:txBody>
      </p:sp>
    </p:spTree>
    <p:extLst>
      <p:ext uri="{BB962C8B-B14F-4D97-AF65-F5344CB8AC3E}">
        <p14:creationId xmlns:p14="http://schemas.microsoft.com/office/powerpoint/2010/main" val="173824942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s://raw.githubusercontent.com/soyuztechnologies/restful-abap/master/Managed%20Implementation/CustomCDSEntity/images/14.png?token=ASAGDW25EE2GYPPN37U6A73BV5J3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5266" y="5612731"/>
            <a:ext cx="5429250" cy="1200150"/>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Creating Custom Entity</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6146" name="Picture 2" descr="https://raw.githubusercontent.com/soyuztechnologies/restful-abap/master/Managed%20Implementation/CustomCDSEntity/images/12.png?token=ASAGDW5EHGH4ZLEBPIMMRR3BV5JX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398" y="1765256"/>
            <a:ext cx="4089859" cy="327252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raw.githubusercontent.com/soyuztechnologies/restful-abap/master/Managed%20Implementation/CustomCDSEntity/images/13.png?token=ASAGDWZKTIWFR2RM2DRUHL3BV5JY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8826" y="1765255"/>
            <a:ext cx="4062130" cy="3272522"/>
          </a:xfrm>
          <a:prstGeom prst="rect">
            <a:avLst/>
          </a:prstGeom>
          <a:noFill/>
          <a:extLst>
            <a:ext uri="{909E8E84-426E-40DD-AFC4-6F175D3DCCD1}">
              <a14:hiddenFill xmlns:a14="http://schemas.microsoft.com/office/drawing/2010/main">
                <a:solidFill>
                  <a:srgbClr val="FFFFFF"/>
                </a:solidFill>
              </a14:hiddenFill>
            </a:ext>
          </a:extLst>
        </p:spPr>
      </p:pic>
      <p:sp>
        <p:nvSpPr>
          <p:cNvPr id="3" name="Chevron 2"/>
          <p:cNvSpPr/>
          <p:nvPr/>
        </p:nvSpPr>
        <p:spPr>
          <a:xfrm>
            <a:off x="5434450" y="2777148"/>
            <a:ext cx="792088" cy="792088"/>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Chevron 3"/>
          <p:cNvSpPr/>
          <p:nvPr/>
        </p:nvSpPr>
        <p:spPr>
          <a:xfrm rot="5400000">
            <a:off x="8857004" y="5096482"/>
            <a:ext cx="457200" cy="5486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p:cNvSpPr/>
          <p:nvPr/>
        </p:nvSpPr>
        <p:spPr>
          <a:xfrm>
            <a:off x="609441" y="907852"/>
            <a:ext cx="5989027" cy="830997"/>
          </a:xfrm>
          <a:prstGeom prst="rect">
            <a:avLst/>
          </a:prstGeom>
        </p:spPr>
        <p:txBody>
          <a:bodyPr wrap="square">
            <a:spAutoFit/>
          </a:bodyPr>
          <a:lstStyle/>
          <a:p>
            <a:pPr>
              <a:buFont typeface="+mj-lt"/>
              <a:buAutoNum type="arabicPeriod" startAt="3"/>
            </a:pPr>
            <a:r>
              <a:rPr lang="en-US" sz="1600" dirty="0">
                <a:solidFill>
                  <a:srgbClr val="24292F"/>
                </a:solidFill>
              </a:rPr>
              <a:t> Press Next. Do NOT press Finish. Caution If you would press Finish instead of Next the wizard will use the template that was used the last time when this wizard was used by the developer.</a:t>
            </a:r>
          </a:p>
        </p:txBody>
      </p:sp>
      <p:sp>
        <p:nvSpPr>
          <p:cNvPr id="7" name="Rectangle 6"/>
          <p:cNvSpPr/>
          <p:nvPr/>
        </p:nvSpPr>
        <p:spPr>
          <a:xfrm>
            <a:off x="6928827" y="883509"/>
            <a:ext cx="4451852" cy="830997"/>
          </a:xfrm>
          <a:prstGeom prst="rect">
            <a:avLst/>
          </a:prstGeom>
        </p:spPr>
        <p:txBody>
          <a:bodyPr wrap="square">
            <a:spAutoFit/>
          </a:bodyPr>
          <a:lstStyle/>
          <a:p>
            <a:r>
              <a:rPr lang="en-US" sz="1600" dirty="0">
                <a:solidFill>
                  <a:srgbClr val="24292F"/>
                </a:solidFill>
              </a:rPr>
              <a:t>4. Select the template Define Custom Entity with Parameters.</a:t>
            </a:r>
            <a:br>
              <a:rPr lang="en-US" sz="1600" dirty="0"/>
            </a:br>
            <a:r>
              <a:rPr lang="en-US" sz="1600" dirty="0">
                <a:solidFill>
                  <a:srgbClr val="24292F"/>
                </a:solidFill>
              </a:rPr>
              <a:t>Press Finish…</a:t>
            </a:r>
            <a:endParaRPr lang="en-US" sz="1600" dirty="0"/>
          </a:p>
        </p:txBody>
      </p:sp>
      <p:sp>
        <p:nvSpPr>
          <p:cNvPr id="8" name="Rectangle 7"/>
          <p:cNvSpPr/>
          <p:nvPr/>
        </p:nvSpPr>
        <p:spPr>
          <a:xfrm>
            <a:off x="726398" y="5614411"/>
            <a:ext cx="4882958" cy="923330"/>
          </a:xfrm>
          <a:prstGeom prst="rect">
            <a:avLst/>
          </a:prstGeom>
        </p:spPr>
        <p:txBody>
          <a:bodyPr wrap="square">
            <a:spAutoFit/>
          </a:bodyPr>
          <a:lstStyle/>
          <a:p>
            <a:pPr algn="just"/>
            <a:r>
              <a:rPr lang="en-US" sz="1800" dirty="0">
                <a:solidFill>
                  <a:srgbClr val="24292F"/>
                </a:solidFill>
              </a:rPr>
              <a:t>5. Edit the source code of the custom entity ZCE_RAP_AGENCY_XX Remove the statement with parameters parameter_name : parameter_type</a:t>
            </a:r>
            <a:endParaRPr lang="en-US" sz="1800" dirty="0"/>
          </a:p>
        </p:txBody>
      </p:sp>
    </p:spTree>
    <p:extLst>
      <p:ext uri="{BB962C8B-B14F-4D97-AF65-F5344CB8AC3E}">
        <p14:creationId xmlns:p14="http://schemas.microsoft.com/office/powerpoint/2010/main" val="287625517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Creating Custom Entity</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28822"/>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7170" name="Picture 2" descr="https://raw.githubusercontent.com/soyuztechnologies/restful-abap/master/Managed%20Implementation/CustomCDSEntity/images/15.png?token=ASAGDWYJHQU5ZCTRBKF4BVTBV5J5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625" y="3171344"/>
            <a:ext cx="5208936" cy="210262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raw.githubusercontent.com/soyuztechnologies/restful-abap/master/Managed%20Implementation/CustomCDSEntity/images/16.png?token=ASAGDW7UOITQ4WDAO6SATP3BV5J6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8011" y="2773942"/>
            <a:ext cx="4248472" cy="2814939"/>
          </a:xfrm>
          <a:prstGeom prst="rect">
            <a:avLst/>
          </a:prstGeom>
          <a:noFill/>
          <a:extLst>
            <a:ext uri="{909E8E84-426E-40DD-AFC4-6F175D3DCCD1}">
              <a14:hiddenFill xmlns:a14="http://schemas.microsoft.com/office/drawing/2010/main">
                <a:solidFill>
                  <a:srgbClr val="FFFFFF"/>
                </a:solidFill>
              </a14:hiddenFill>
            </a:ext>
          </a:extLst>
        </p:spPr>
      </p:pic>
      <p:sp>
        <p:nvSpPr>
          <p:cNvPr id="10" name="Trapezoid 9">
            <a:extLst>
              <a:ext uri="{FF2B5EF4-FFF2-40B4-BE49-F238E27FC236}">
                <a16:creationId xmlns:a16="http://schemas.microsoft.com/office/drawing/2014/main" id="{3CF9945D-8CE6-41B7-BD84-CF2E0B472A12}"/>
              </a:ext>
            </a:extLst>
          </p:cNvPr>
          <p:cNvSpPr/>
          <p:nvPr/>
        </p:nvSpPr>
        <p:spPr>
          <a:xfrm rot="16200000">
            <a:off x="5015921" y="3457248"/>
            <a:ext cx="2805397" cy="1438784"/>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hevron 2"/>
          <p:cNvSpPr/>
          <p:nvPr/>
        </p:nvSpPr>
        <p:spPr>
          <a:xfrm>
            <a:off x="6028209" y="3878575"/>
            <a:ext cx="576064" cy="648072"/>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p:cNvSpPr/>
          <p:nvPr/>
        </p:nvSpPr>
        <p:spPr>
          <a:xfrm>
            <a:off x="765821" y="1014307"/>
            <a:ext cx="5208935" cy="1754326"/>
          </a:xfrm>
          <a:prstGeom prst="rect">
            <a:avLst/>
          </a:prstGeom>
        </p:spPr>
        <p:txBody>
          <a:bodyPr wrap="square">
            <a:spAutoFit/>
          </a:bodyPr>
          <a:lstStyle/>
          <a:p>
            <a:r>
              <a:rPr lang="en-US" sz="1800" dirty="0">
                <a:solidFill>
                  <a:srgbClr val="24292F"/>
                </a:solidFill>
              </a:rPr>
              <a:t>6. Now, open the abstract entity you created in Service Consumption Model in the source code editor</a:t>
            </a:r>
            <a:br>
              <a:rPr lang="en-US" sz="1800" dirty="0"/>
            </a:br>
            <a:r>
              <a:rPr lang="en-US" sz="1800" dirty="0">
                <a:solidFill>
                  <a:srgbClr val="24292F"/>
                </a:solidFill>
              </a:rPr>
              <a:t>Navigate to the abstract entity ZRAP_XXZ_TRAVEL_AGENCY_ES5 in the Project Explorer</a:t>
            </a:r>
            <a:br>
              <a:rPr lang="en-US" sz="1800" dirty="0"/>
            </a:br>
            <a:r>
              <a:rPr lang="en-US" sz="1800" dirty="0">
                <a:solidFill>
                  <a:srgbClr val="24292F"/>
                </a:solidFill>
              </a:rPr>
              <a:t>Double click on it to open the source code editor</a:t>
            </a:r>
            <a:endParaRPr lang="en-US" sz="1800" dirty="0"/>
          </a:p>
        </p:txBody>
      </p:sp>
      <p:sp>
        <p:nvSpPr>
          <p:cNvPr id="7" name="Rectangle 6"/>
          <p:cNvSpPr/>
          <p:nvPr/>
        </p:nvSpPr>
        <p:spPr>
          <a:xfrm>
            <a:off x="6368278" y="912196"/>
            <a:ext cx="5486774" cy="1754326"/>
          </a:xfrm>
          <a:prstGeom prst="rect">
            <a:avLst/>
          </a:prstGeom>
        </p:spPr>
        <p:txBody>
          <a:bodyPr wrap="square">
            <a:spAutoFit/>
          </a:bodyPr>
          <a:lstStyle/>
          <a:p>
            <a:pPr algn="just"/>
            <a:r>
              <a:rPr lang="en-US" sz="1800" dirty="0"/>
              <a:t>7. Copy field list from abstract entity to custom entity</a:t>
            </a:r>
            <a:br>
              <a:rPr lang="en-US" sz="1800" dirty="0"/>
            </a:br>
            <a:r>
              <a:rPr lang="en-US" sz="1800" dirty="0"/>
              <a:t>Copy the field list from the abstract entity and paste it between the curly brackets as the new field list of the custom entity, thereby replacing the field list provided by the code template. You can make use of the Source Code Formatter (SHIFT+F1) to format the source code.</a:t>
            </a:r>
          </a:p>
        </p:txBody>
      </p:sp>
    </p:spTree>
    <p:extLst>
      <p:ext uri="{BB962C8B-B14F-4D97-AF65-F5344CB8AC3E}">
        <p14:creationId xmlns:p14="http://schemas.microsoft.com/office/powerpoint/2010/main" val="41070906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Creating Custom Entity</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28822"/>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grpSp>
        <p:nvGrpSpPr>
          <p:cNvPr id="5" name="Group 4"/>
          <p:cNvGrpSpPr/>
          <p:nvPr/>
        </p:nvGrpSpPr>
        <p:grpSpPr>
          <a:xfrm>
            <a:off x="886440" y="764704"/>
            <a:ext cx="10320540" cy="3060704"/>
            <a:chOff x="886440" y="764704"/>
            <a:chExt cx="10206207" cy="2810822"/>
          </a:xfrm>
        </p:grpSpPr>
        <p:pic>
          <p:nvPicPr>
            <p:cNvPr id="7174" name="Picture 6" descr="https://raw.githubusercontent.com/soyuztechnologies/restful-abap/master/Managed%20Implementation/CustomCDSEntity/images/17.png?token=ASAGDW4MGTTFNK76JJ7E633BV5J7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440" y="1116915"/>
              <a:ext cx="5436472" cy="2112253"/>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s://raw.githubusercontent.com/soyuztechnologies/restful-abap/master/Managed%20Implementation/CustomCDSEntity/images/18.png?token=ASAGDW4GMCY6FM3K6DCCUJDBV5KB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2207" y="764704"/>
              <a:ext cx="3960440" cy="2810822"/>
            </a:xfrm>
            <a:prstGeom prst="rect">
              <a:avLst/>
            </a:prstGeom>
            <a:noFill/>
            <a:extLst>
              <a:ext uri="{909E8E84-426E-40DD-AFC4-6F175D3DCCD1}">
                <a14:hiddenFill xmlns:a14="http://schemas.microsoft.com/office/drawing/2010/main">
                  <a:solidFill>
                    <a:srgbClr val="FFFFFF"/>
                  </a:solidFill>
                </a14:hiddenFill>
              </a:ext>
            </a:extLst>
          </p:spPr>
        </p:pic>
        <p:sp>
          <p:nvSpPr>
            <p:cNvPr id="10" name="Trapezoid 9">
              <a:extLst>
                <a:ext uri="{FF2B5EF4-FFF2-40B4-BE49-F238E27FC236}">
                  <a16:creationId xmlns:a16="http://schemas.microsoft.com/office/drawing/2014/main" id="{3CF9945D-8CE6-41B7-BD84-CF2E0B472A12}"/>
                </a:ext>
              </a:extLst>
            </p:cNvPr>
            <p:cNvSpPr/>
            <p:nvPr/>
          </p:nvSpPr>
          <p:spPr>
            <a:xfrm rot="16200000">
              <a:off x="5010116" y="1448011"/>
              <a:ext cx="2805397" cy="1438784"/>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hevron 2"/>
            <p:cNvSpPr/>
            <p:nvPr/>
          </p:nvSpPr>
          <p:spPr>
            <a:xfrm>
              <a:off x="6022404" y="1869338"/>
              <a:ext cx="576064" cy="648072"/>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Rectangle 1"/>
          <p:cNvSpPr/>
          <p:nvPr/>
        </p:nvSpPr>
        <p:spPr>
          <a:xfrm>
            <a:off x="886440" y="3456076"/>
            <a:ext cx="3767811" cy="369332"/>
          </a:xfrm>
          <a:prstGeom prst="rect">
            <a:avLst/>
          </a:prstGeom>
        </p:spPr>
        <p:txBody>
          <a:bodyPr wrap="square">
            <a:spAutoFit/>
          </a:bodyPr>
          <a:lstStyle/>
          <a:p>
            <a:r>
              <a:rPr lang="en-US" sz="1800" dirty="0">
                <a:solidFill>
                  <a:srgbClr val="24292F"/>
                </a:solidFill>
              </a:rPr>
              <a:t>8.Paste the code in our Custom Entity</a:t>
            </a:r>
            <a:endParaRPr lang="en-US" sz="1800" dirty="0"/>
          </a:p>
        </p:txBody>
      </p:sp>
      <p:sp>
        <p:nvSpPr>
          <p:cNvPr id="4" name="Rectangle 3"/>
          <p:cNvSpPr/>
          <p:nvPr/>
        </p:nvSpPr>
        <p:spPr>
          <a:xfrm>
            <a:off x="5848706" y="3861048"/>
            <a:ext cx="5862330" cy="1138773"/>
          </a:xfrm>
          <a:prstGeom prst="rect">
            <a:avLst/>
          </a:prstGeom>
        </p:spPr>
        <p:txBody>
          <a:bodyPr wrap="square">
            <a:spAutoFit/>
          </a:bodyPr>
          <a:lstStyle/>
          <a:p>
            <a:r>
              <a:rPr lang="en-US" sz="1700" dirty="0">
                <a:solidFill>
                  <a:srgbClr val="24292F"/>
                </a:solidFill>
              </a:rPr>
              <a:t>9. Add the annotation @ObjectModel.Query.ImplementedBy </a:t>
            </a:r>
          </a:p>
          <a:p>
            <a:r>
              <a:rPr lang="en-US" sz="1700" dirty="0">
                <a:solidFill>
                  <a:srgbClr val="24292F"/>
                </a:solidFill>
              </a:rPr>
              <a:t>to the DDL source code</a:t>
            </a:r>
            <a:br>
              <a:rPr lang="en-US" sz="1700" dirty="0"/>
            </a:br>
            <a:r>
              <a:rPr lang="en-US" sz="1700" dirty="0">
                <a:solidFill>
                  <a:srgbClr val="24292F"/>
                </a:solidFill>
              </a:rPr>
              <a:t>@ObjectModel.query.implementedBy: 'ABAP:ZCL_CE_RAP_AGENCY_XX' and activate your changes.</a:t>
            </a:r>
            <a:endParaRPr lang="en-US" sz="1700" dirty="0"/>
          </a:p>
        </p:txBody>
      </p:sp>
    </p:spTree>
    <p:extLst>
      <p:ext uri="{BB962C8B-B14F-4D97-AF65-F5344CB8AC3E}">
        <p14:creationId xmlns:p14="http://schemas.microsoft.com/office/powerpoint/2010/main" val="9632844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269647"/>
            <a:ext cx="10969943" cy="711081"/>
          </a:xfrm>
        </p:spPr>
        <p:txBody>
          <a:bodyPr>
            <a:noAutofit/>
          </a:bodyPr>
          <a:lstStyle/>
          <a:p>
            <a:r>
              <a:rPr lang="en-US" b="1" dirty="0">
                <a:latin typeface="Cooper Black" panose="0208090404030B020404" pitchFamily="18" charset="0"/>
              </a:rPr>
              <a:t>Create a class that implements the query for the custom entity</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1" y="1340768"/>
            <a:ext cx="10771237" cy="646331"/>
          </a:xfrm>
          <a:prstGeom prst="rect">
            <a:avLst/>
          </a:prstGeom>
        </p:spPr>
        <p:txBody>
          <a:bodyPr wrap="square">
            <a:spAutoFit/>
          </a:bodyPr>
          <a:lstStyle/>
          <a:p>
            <a:pPr algn="just"/>
            <a:r>
              <a:rPr lang="en-US" sz="1800" dirty="0"/>
              <a:t>To be able to use our class as a query implementation class of our custom entity our class must implement the interface if_rap_query_provider. We will thus add this interface to it.</a:t>
            </a:r>
          </a:p>
        </p:txBody>
      </p:sp>
      <p:pic>
        <p:nvPicPr>
          <p:cNvPr id="8194" name="Picture 2" descr="https://raw.githubusercontent.com/soyuztechnologies/restful-abap/master/Managed%20Implementation/CustomCDSEntity/images/20.png?token=ASAGDWYUUZIRRVIBP6FR22LBV5K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541" y="2164975"/>
            <a:ext cx="4183767" cy="349736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raw.githubusercontent.com/soyuztechnologies/restful-abap/master/Managed%20Implementation/CustomCDSEntity/images/21.png?token=ASAGDW6BRHJFG3HEKFZAPU3BV5KG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0516" y="2164975"/>
            <a:ext cx="3860355" cy="3497368"/>
          </a:xfrm>
          <a:prstGeom prst="rect">
            <a:avLst/>
          </a:prstGeom>
          <a:noFill/>
          <a:extLst>
            <a:ext uri="{909E8E84-426E-40DD-AFC4-6F175D3DCCD1}">
              <a14:hiddenFill xmlns:a14="http://schemas.microsoft.com/office/drawing/2010/main">
                <a:solidFill>
                  <a:srgbClr val="FFFFFF"/>
                </a:solidFill>
              </a14:hiddenFill>
            </a:ext>
          </a:extLst>
        </p:spPr>
      </p:pic>
      <p:sp>
        <p:nvSpPr>
          <p:cNvPr id="9" name="Chevron 8"/>
          <p:cNvSpPr/>
          <p:nvPr/>
        </p:nvSpPr>
        <p:spPr>
          <a:xfrm>
            <a:off x="5599015" y="3517615"/>
            <a:ext cx="792088" cy="792088"/>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2"/>
          <p:cNvSpPr/>
          <p:nvPr/>
        </p:nvSpPr>
        <p:spPr>
          <a:xfrm>
            <a:off x="974541" y="5651131"/>
            <a:ext cx="3807196" cy="369332"/>
          </a:xfrm>
          <a:prstGeom prst="rect">
            <a:avLst/>
          </a:prstGeom>
        </p:spPr>
        <p:txBody>
          <a:bodyPr wrap="none">
            <a:spAutoFit/>
          </a:bodyPr>
          <a:lstStyle/>
          <a:p>
            <a:r>
              <a:rPr lang="en-US" sz="1800" dirty="0">
                <a:solidFill>
                  <a:srgbClr val="24292F"/>
                </a:solidFill>
              </a:rPr>
              <a:t>1.Search for ABAP class and press Next</a:t>
            </a:r>
            <a:endParaRPr lang="en-US" sz="1800" dirty="0"/>
          </a:p>
        </p:txBody>
      </p:sp>
      <p:sp>
        <p:nvSpPr>
          <p:cNvPr id="4" name="Rectangle 3"/>
          <p:cNvSpPr/>
          <p:nvPr/>
        </p:nvSpPr>
        <p:spPr>
          <a:xfrm>
            <a:off x="7030516" y="5662343"/>
            <a:ext cx="5066861" cy="877163"/>
          </a:xfrm>
          <a:prstGeom prst="rect">
            <a:avLst/>
          </a:prstGeom>
        </p:spPr>
        <p:txBody>
          <a:bodyPr wrap="square">
            <a:spAutoFit/>
          </a:bodyPr>
          <a:lstStyle/>
          <a:p>
            <a:r>
              <a:rPr lang="en-US" sz="1700" dirty="0">
                <a:solidFill>
                  <a:srgbClr val="24292F"/>
                </a:solidFill>
              </a:rPr>
              <a:t>2.Create a new ABAP class ZCL_CE_RAP_AGENCY_XX for custom entity ZCE_RAP_AGENCY_XX.</a:t>
            </a:r>
            <a:br>
              <a:rPr lang="en-US" sz="1700" dirty="0"/>
            </a:br>
            <a:r>
              <a:rPr lang="en-US" sz="1700" dirty="0">
                <a:solidFill>
                  <a:srgbClr val="24292F"/>
                </a:solidFill>
              </a:rPr>
              <a:t>The New Data Definition dialogue opens</a:t>
            </a:r>
            <a:endParaRPr lang="en-US" sz="1700" dirty="0"/>
          </a:p>
        </p:txBody>
      </p:sp>
    </p:spTree>
    <p:extLst>
      <p:ext uri="{BB962C8B-B14F-4D97-AF65-F5344CB8AC3E}">
        <p14:creationId xmlns:p14="http://schemas.microsoft.com/office/powerpoint/2010/main" val="120007506"/>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10402</TotalTime>
  <Words>1844</Words>
  <Application>Microsoft Office PowerPoint</Application>
  <PresentationFormat>Custom</PresentationFormat>
  <Paragraphs>159</Paragraphs>
  <Slides>32</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Arial Black</vt:lpstr>
      <vt:lpstr>Arial Bold</vt:lpstr>
      <vt:lpstr>BentonSansRegular</vt:lpstr>
      <vt:lpstr>Calibri</vt:lpstr>
      <vt:lpstr>Cooper Black</vt:lpstr>
      <vt:lpstr>Patua One</vt:lpstr>
      <vt:lpstr>Office Theme</vt:lpstr>
      <vt:lpstr>PowerPoint Presentation</vt:lpstr>
      <vt:lpstr>PowerPoint Presentation</vt:lpstr>
      <vt:lpstr>Creating the Service Consumption Model</vt:lpstr>
      <vt:lpstr>Creating the Service Consumption Model</vt:lpstr>
      <vt:lpstr>Defining the Custom CDS Entity</vt:lpstr>
      <vt:lpstr>Creating Custom Entity</vt:lpstr>
      <vt:lpstr>Creating Custom Entity</vt:lpstr>
      <vt:lpstr>Creating Custom Entity</vt:lpstr>
      <vt:lpstr>Create a class that implements the query for the custom entity</vt:lpstr>
      <vt:lpstr>Class Implementation</vt:lpstr>
      <vt:lpstr>Something Important</vt:lpstr>
      <vt:lpstr>Test the Custom Entity in Projection CDS</vt:lpstr>
      <vt:lpstr>Enabling Status with Icon</vt:lpstr>
      <vt:lpstr>Working with LOBs</vt:lpstr>
      <vt:lpstr>LOB’s</vt:lpstr>
      <vt:lpstr>Create DB Model for Attachment</vt:lpstr>
      <vt:lpstr>PowerPoint Presentation</vt:lpstr>
      <vt:lpstr>PowerPoint Presentation</vt:lpstr>
      <vt:lpstr>Design CDS entities</vt:lpstr>
      <vt:lpstr>Define Behavior Definition with Draft</vt:lpstr>
      <vt:lpstr>CDS projection and UI Annotations</vt:lpstr>
      <vt:lpstr>Behavior Definition on projection</vt:lpstr>
      <vt:lpstr>Service Definition</vt:lpstr>
      <vt:lpstr>Fiori App with multiple Attachments</vt:lpstr>
      <vt:lpstr>Title</vt:lpstr>
      <vt:lpstr>Title</vt:lpstr>
      <vt:lpstr>Title</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325</cp:revision>
  <dcterms:created xsi:type="dcterms:W3CDTF">2013-09-12T13:05:01Z</dcterms:created>
  <dcterms:modified xsi:type="dcterms:W3CDTF">2022-10-21T07:12:27Z</dcterms:modified>
</cp:coreProperties>
</file>